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6" r:id="rId3"/>
    <p:sldId id="265" r:id="rId4"/>
    <p:sldId id="257" r:id="rId5"/>
    <p:sldId id="258" r:id="rId6"/>
    <p:sldId id="259" r:id="rId7"/>
    <p:sldId id="260" r:id="rId8"/>
    <p:sldId id="261" r:id="rId9"/>
    <p:sldId id="267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7523" autoAdjust="0"/>
  </p:normalViewPr>
  <p:slideViewPr>
    <p:cSldViewPr>
      <p:cViewPr varScale="1">
        <p:scale>
          <a:sx n="67" d="100"/>
          <a:sy n="67" d="100"/>
        </p:scale>
        <p:origin x="-1392" y="25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A64-17C4-4488-B09A-67141A9930C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D64BF-33FE-4A5F-8680-97BE99828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A64-17C4-4488-B09A-67141A9930C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D64BF-33FE-4A5F-8680-97BE99828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A64-17C4-4488-B09A-67141A9930C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D64BF-33FE-4A5F-8680-97BE99828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A64-17C4-4488-B09A-67141A9930C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D64BF-33FE-4A5F-8680-97BE99828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A64-17C4-4488-B09A-67141A9930C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D64BF-33FE-4A5F-8680-97BE99828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A64-17C4-4488-B09A-67141A9930C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D64BF-33FE-4A5F-8680-97BE99828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A64-17C4-4488-B09A-67141A9930C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D64BF-33FE-4A5F-8680-97BE99828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A64-17C4-4488-B09A-67141A9930C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D64BF-33FE-4A5F-8680-97BE99828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A64-17C4-4488-B09A-67141A9930C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D64BF-33FE-4A5F-8680-97BE99828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A64-17C4-4488-B09A-67141A9930C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D64BF-33FE-4A5F-8680-97BE99828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7A64-17C4-4488-B09A-67141A9930C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73D64BF-33FE-4A5F-8680-97BE998284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EF7A64-17C4-4488-B09A-67141A9930C6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3D64BF-33FE-4A5F-8680-97BE9982849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Природа наша забота!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149080"/>
            <a:ext cx="6400800" cy="1752600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r>
              <a:rPr lang="ru-RU" sz="1200" dirty="0" smtClean="0"/>
              <a:t>                                                                                                                                                   Выполнила: Быкова Анастасия</a:t>
            </a:r>
          </a:p>
          <a:p>
            <a:r>
              <a:rPr lang="ru-RU" sz="1200" dirty="0" smtClean="0"/>
              <a:t>                                                                                                                                                                  ученицы 1а класса</a:t>
            </a:r>
          </a:p>
          <a:p>
            <a:r>
              <a:rPr lang="ru-RU" sz="1200" dirty="0" smtClean="0"/>
              <a:t>                                                                                                                                                        ГБОУ «Казанская школа-интернат</a:t>
            </a:r>
          </a:p>
          <a:p>
            <a:r>
              <a:rPr lang="ru-RU" sz="1200" dirty="0" smtClean="0"/>
              <a:t>                                                                                                                                                               для детей с ОВЗ</a:t>
            </a:r>
          </a:p>
          <a:p>
            <a:r>
              <a:rPr lang="ru-RU" sz="1200" dirty="0" smtClean="0"/>
              <a:t>                                                                                                                                                                </a:t>
            </a:r>
            <a:r>
              <a:rPr lang="ru-RU" sz="1200" dirty="0" err="1" smtClean="0"/>
              <a:t>им.Е.Г.Ласточкиной</a:t>
            </a:r>
            <a:r>
              <a:rPr lang="ru-RU" sz="1200" dirty="0" smtClean="0"/>
              <a:t>»</a:t>
            </a: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Окружающая среда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Просто наша с вами Земля!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Луна\Desktop\природа конкурс\^6886C56EF9097DF096D5FD36E60A933F95EE7D6CB979E44AE4^pimgpsh_fullsize_dist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2" y="1935163"/>
            <a:ext cx="8064896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404664"/>
            <a:ext cx="2973016" cy="5904656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Нас в любое время года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Учит мудрая природа: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природы круглый год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Обучаться нужно.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Всё в природе круглый год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Учат крепкой дружбе.</a:t>
            </a:r>
          </a:p>
        </p:txBody>
      </p:sp>
      <p:pic>
        <p:nvPicPr>
          <p:cNvPr id="11266" name="Picture 2" descr="C:\Users\Луна\Desktop\природа конкурс\^335DF682480048C2FD922B35B62A1A6A54AD1466E711612A36^pimgpsh_fullsize_dist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404664"/>
            <a:ext cx="5184576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2413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ОДА ПРИРОДЕ!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просто храм,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храм науки,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есть еще природы храм,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лесами, тянущими руки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Навстречу солнцу и ветрам.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свят в любое время года,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Открыт для нас в жару и стынь.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Входи сюда, будь сердцем чуток,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оскверняй его святынь!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764704"/>
            <a:ext cx="3549080" cy="60932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Давайте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вместе Землю украшать,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Давайте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вместе Землю уважать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 относиться с нежностью, как к чуду!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C:\Users\Луна\Desktop\природа конкурс\^EA02E5D0ADE96BA2C0081094202F166BE403AC8632A37EF4AB^pimgpsh_fullsize_dist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476672"/>
            <a:ext cx="4752528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476672"/>
            <a:ext cx="3909120" cy="5976664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 не сразу, и не вдруг,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Мы узнали: ЛЕС – наш друг.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Нет без ЛЕСА кислорода,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Сникнет сразу вся природа,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Без него дышать не сможем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 никто нам не поможет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098" name="Picture 2" descr="C:\Users\Луна\Desktop\природа конкурс\^13D42A62D2EFD7B8F18B7EF273721DA31329FCA22F5085B628^pimgpsh_fullsize_dist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104455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274638"/>
            <a:ext cx="4042792" cy="538661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Мы приехали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речку …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Луна\Desktop\природа конкурс\^A53CD3CEF1DFE13EC1555003E95FE0D463D03B9B98E151195C^pimgpsh_fullsize_dist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32656"/>
            <a:ext cx="4104455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Родниковая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вода!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Чудный вид!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Луна\Desktop\природа конкурс\^571AD71E26162852EC1CCCE1D1DEF2B58E4477640BDDB4BDBD^pimgpsh_fullsize_dist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7584" y="1916832"/>
            <a:ext cx="7848872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природе столько красоты –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Вглядись, и ты поймешь,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492896"/>
            <a:ext cx="8229600" cy="38884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Луна\Desktop\природа конкурс\^FCB7C9851B36414D8F5EB0A0AC337197FCFFD8FA7971B9A1AC^pimgpsh_fullsize_dist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8208911" cy="1215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И эта речка и кусты -</a:t>
            </a:r>
            <a:br>
              <a:rPr lang="ru-RU" sz="4900" dirty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Ты мимо не пройдешь!</a:t>
            </a:r>
            <a:r>
              <a:rPr lang="ru-RU" sz="4900" dirty="0"/>
              <a:t/>
            </a:r>
            <a:br>
              <a:rPr lang="ru-RU" sz="4900" dirty="0"/>
            </a:br>
            <a:endParaRPr lang="ru-RU" sz="4900" dirty="0"/>
          </a:p>
        </p:txBody>
      </p:sp>
      <p:pic>
        <p:nvPicPr>
          <p:cNvPr id="7170" name="Picture 2" descr="C:\Users\Луна\Desktop\природа конкурс\^B558B4D41213B2113FB0F3634E4571606B3B9D23640398E9BF^pimgpsh_fullsize_dist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5536" y="1935163"/>
            <a:ext cx="8352928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332656"/>
            <a:ext cx="4104456" cy="432048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Мы приехали на речку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Воскресенье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Луна\Desktop\природа конкурс\^C960CDD0DB59EA2ADDB49C1CC51295CBCD594A3B105BB8318C^pimgpsh_fullsize_dist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332656"/>
            <a:ext cx="4464496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305272"/>
            <a:ext cx="3538736" cy="6552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Всё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– от старой сосны у забора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До большого тёмного бора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И от озера до пруда –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Окружающая среда.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 </a:t>
            </a:r>
            <a:br>
              <a:rPr lang="ru-RU" sz="2700" dirty="0"/>
            </a:br>
            <a:r>
              <a:rPr lang="ru-RU" sz="2700" dirty="0"/>
              <a:t> </a:t>
            </a:r>
            <a:br>
              <a:rPr lang="ru-RU" sz="2700" dirty="0"/>
            </a:br>
            <a:endParaRPr lang="ru-RU" sz="2700" dirty="0"/>
          </a:p>
        </p:txBody>
      </p:sp>
      <p:pic>
        <p:nvPicPr>
          <p:cNvPr id="10242" name="Picture 2" descr="C:\Users\Луна\Desktop\природа конкурс\^DCEDE1E9E59792121A6C6F060E3754563FE55C57838D921352^pimgpsh_fullsize_dist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548680"/>
            <a:ext cx="4680520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108</TotalTime>
  <Words>109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Природа наша забота!</vt:lpstr>
      <vt:lpstr>   Давайте вместе Землю украшать,            Давайте вместе Землю уважать И относиться с нежностью, как к чуду!      </vt:lpstr>
      <vt:lpstr>И не сразу, и не вдруг, Мы узнали: ЛЕС – наш друг. Нет без ЛЕСА кислорода, Сникнет сразу вся природа, Без него дышать не сможем И никто нам не поможет.</vt:lpstr>
      <vt:lpstr>Мы приехали на речку …   </vt:lpstr>
      <vt:lpstr>     Родниковая вода! Чудный вид! </vt:lpstr>
      <vt:lpstr>В природе столько красоты – Вглядись, и ты поймешь,</vt:lpstr>
      <vt:lpstr> И эта речка и кусты - Ты мимо не пройдешь! </vt:lpstr>
      <vt:lpstr>Мы приехали на речку Воскресенье провести!</vt:lpstr>
      <vt:lpstr>   Всё – от старой сосны у забора До большого тёмного бора И от озера до пруда – Окружающая среда.     </vt:lpstr>
      <vt:lpstr>Окружающая среда  Просто наша с вами Земля!</vt:lpstr>
      <vt:lpstr>Нас в любое время года Учит мудрая природа:  У природы круглый год Обучаться нужно. Всё в природе круглый год Учат крепкой дружбе.</vt:lpstr>
      <vt:lpstr>ОДА ПРИРОДЕ!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 наша забота!</dc:title>
  <dc:creator>Луна</dc:creator>
  <cp:lastModifiedBy>Луна</cp:lastModifiedBy>
  <cp:revision>27</cp:revision>
  <dcterms:created xsi:type="dcterms:W3CDTF">2017-06-12T08:59:41Z</dcterms:created>
  <dcterms:modified xsi:type="dcterms:W3CDTF">2017-06-12T10:50:11Z</dcterms:modified>
</cp:coreProperties>
</file>