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D8FC"/>
    <a:srgbClr val="F2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D617E-8DA2-4AA8-BE55-DB9151563454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7BF9D-7BA5-4BC3-8908-8F0E868E4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9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7BF9D-7BA5-4BC3-8908-8F0E868E42E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85695B-3262-41DF-AF8F-4E87BAA4201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FB6A10C-6714-43AA-8C97-B12F57331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Измерение давления стула на опору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445224"/>
            <a:ext cx="4320480" cy="141277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Самоходкина Вероника 7ФМ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4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 flipV="1">
            <a:off x="1565667" y="962728"/>
            <a:ext cx="6192689" cy="46445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4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11660" y="944724"/>
            <a:ext cx="6048672" cy="45365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3635896" cy="62484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      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Дано: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D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=2см.= 0.02м.</a:t>
            </a:r>
            <a:endParaRPr lang="en-US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R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= 1см.=0.01м.</a:t>
            </a:r>
            <a:endParaRPr lang="en-US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m=600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г. = 0.6кг.</a:t>
            </a:r>
            <a:endParaRPr lang="en-US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n=6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p- ?</a:t>
            </a:r>
          </a:p>
          <a:p>
            <a:pPr>
              <a:buNone/>
            </a:pP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0"/>
            <a:ext cx="5436096" cy="68580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Решение: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p= F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д.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S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S=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П*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R</a:t>
            </a:r>
            <a:r>
              <a:rPr lang="ru-RU" sz="3200" baseline="30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= 3.14*0.0001 м</a:t>
            </a:r>
            <a:r>
              <a:rPr lang="ru-RU" sz="3200" baseline="30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=0.000314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м</a:t>
            </a:r>
            <a:r>
              <a:rPr lang="ru-RU" sz="3200" baseline="30000" dirty="0" smtClean="0">
                <a:solidFill>
                  <a:srgbClr val="002060"/>
                </a:solidFill>
                <a:latin typeface="Comic Sans MS" pitchFamily="66" charset="0"/>
              </a:rPr>
              <a:t>2 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  S=0.000314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м</a:t>
            </a:r>
            <a:r>
              <a:rPr lang="ru-RU" sz="3200" baseline="30000" dirty="0" smtClean="0">
                <a:solidFill>
                  <a:srgbClr val="002060"/>
                </a:solidFill>
                <a:latin typeface="Comic Sans MS" pitchFamily="66" charset="0"/>
              </a:rPr>
              <a:t>2 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*6=0.001884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м</a:t>
            </a:r>
            <a:r>
              <a:rPr lang="ru-RU" sz="3200" baseline="30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  <a:endParaRPr lang="en-US" sz="3200" baseline="30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F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д.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=F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тяж.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F</a:t>
            </a:r>
            <a:r>
              <a:rPr lang="ru-RU" sz="3200" dirty="0" err="1" smtClean="0">
                <a:solidFill>
                  <a:srgbClr val="002060"/>
                </a:solidFill>
                <a:latin typeface="Comic Sans MS" pitchFamily="66" charset="0"/>
              </a:rPr>
              <a:t>д</a:t>
            </a:r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=m*g =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0.6 кг.* 10н/кг =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=6н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07904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2852936"/>
            <a:ext cx="2915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 flipV="1">
            <a:off x="3275856" y="76470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211960" y="119675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347419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 flipV="1">
            <a:off x="6012160" y="4149080"/>
            <a:ext cx="576064" cy="351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7884368" y="4653136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6372200" y="4509120"/>
            <a:ext cx="36004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-3276872" y="357301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91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9"/>
            <a:ext cx="4038600" cy="5627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     Решение: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</a:rPr>
              <a:t>p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=        6н      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     0.001884 м</a:t>
            </a:r>
            <a:r>
              <a:rPr lang="ru-RU" sz="2800" baseline="30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</a:t>
            </a:r>
            <a:r>
              <a:rPr lang="ru-RU" sz="2800" dirty="0" err="1" smtClean="0">
                <a:solidFill>
                  <a:srgbClr val="002060"/>
                </a:solidFill>
                <a:latin typeface="Comic Sans MS" pitchFamily="66" charset="0"/>
              </a:rPr>
              <a:t>н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=3184.71= 3185    м</a:t>
            </a:r>
            <a:r>
              <a:rPr lang="ru-RU" sz="2800" baseline="30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 =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=3.2КПа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Ответ: 3.2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КПа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48681"/>
            <a:ext cx="4038600" cy="56997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043608" y="1700808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75856" y="270892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3">
      <a:dk1>
        <a:srgbClr val="20C8F7"/>
      </a:dk1>
      <a:lt1>
        <a:srgbClr val="DBF5F9"/>
      </a:lt1>
      <a:dk2>
        <a:srgbClr val="00B0F0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CAE9C0"/>
      </a:accent5>
      <a:accent6>
        <a:srgbClr val="DBF5F9"/>
      </a:accent6>
      <a:hlink>
        <a:srgbClr val="93F5F9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107</TotalTime>
  <Words>104</Words>
  <Application>Microsoft Office PowerPoint</Application>
  <PresentationFormat>Экран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Измерение давления стула на опору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давления стула на опору</dc:title>
  <dc:creator>Татьяна</dc:creator>
  <cp:lastModifiedBy>Борис Боронилов</cp:lastModifiedBy>
  <cp:revision>3</cp:revision>
  <dcterms:created xsi:type="dcterms:W3CDTF">2016-12-25T18:14:09Z</dcterms:created>
  <dcterms:modified xsi:type="dcterms:W3CDTF">2017-06-12T15:39:12Z</dcterms:modified>
</cp:coreProperties>
</file>