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69CA6244-17D7-4909-84FC-0680AFED642B}" type="datetimeFigureOut">
              <a:rPr lang="ru-RU" smtClean="0"/>
              <a:t>12.06.2017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59D9009-DE81-4ADF-B64A-097FF3EF04F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A6244-17D7-4909-84FC-0680AFED642B}" type="datetimeFigureOut">
              <a:rPr lang="ru-RU" smtClean="0"/>
              <a:t>12.06.2017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D9009-DE81-4ADF-B64A-097FF3EF04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A6244-17D7-4909-84FC-0680AFED642B}" type="datetimeFigureOut">
              <a:rPr lang="ru-RU" smtClean="0"/>
              <a:t>12.06.2017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D9009-DE81-4ADF-B64A-097FF3EF04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9CA6244-17D7-4909-84FC-0680AFED642B}" type="datetimeFigureOut">
              <a:rPr lang="ru-RU" smtClean="0"/>
              <a:t>12.06.2017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59D9009-DE81-4ADF-B64A-097FF3EF04F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69CA6244-17D7-4909-84FC-0680AFED642B}" type="datetimeFigureOut">
              <a:rPr lang="ru-RU" smtClean="0"/>
              <a:t>12.06.2017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59D9009-DE81-4ADF-B64A-097FF3EF04F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A6244-17D7-4909-84FC-0680AFED642B}" type="datetimeFigureOut">
              <a:rPr lang="ru-RU" smtClean="0"/>
              <a:t>12.06.2017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D9009-DE81-4ADF-B64A-097FF3EF04F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A6244-17D7-4909-84FC-0680AFED642B}" type="datetimeFigureOut">
              <a:rPr lang="ru-RU" smtClean="0"/>
              <a:t>12.06.2017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D9009-DE81-4ADF-B64A-097FF3EF04F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9CA6244-17D7-4909-84FC-0680AFED642B}" type="datetimeFigureOut">
              <a:rPr lang="ru-RU" smtClean="0"/>
              <a:t>12.06.2017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59D9009-DE81-4ADF-B64A-097FF3EF04F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A6244-17D7-4909-84FC-0680AFED642B}" type="datetimeFigureOut">
              <a:rPr lang="ru-RU" smtClean="0"/>
              <a:t>12.06.2017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D9009-DE81-4ADF-B64A-097FF3EF04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9CA6244-17D7-4909-84FC-0680AFED642B}" type="datetimeFigureOut">
              <a:rPr lang="ru-RU" smtClean="0"/>
              <a:t>12.06.2017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59D9009-DE81-4ADF-B64A-097FF3EF04FC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9CA6244-17D7-4909-84FC-0680AFED642B}" type="datetimeFigureOut">
              <a:rPr lang="ru-RU" smtClean="0"/>
              <a:t>12.06.2017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59D9009-DE81-4ADF-B64A-097FF3EF04FC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9CA6244-17D7-4909-84FC-0680AFED642B}" type="datetimeFigureOut">
              <a:rPr lang="ru-RU" smtClean="0"/>
              <a:t>12.06.2017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59D9009-DE81-4ADF-B64A-097FF3EF04F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 нас на полянке расцвёл </a:t>
            </a:r>
            <a:r>
              <a:rPr lang="ru-RU" sz="6000" dirty="0" smtClean="0"/>
              <a:t>одуванчик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8064" y="5805264"/>
            <a:ext cx="6172200" cy="569658"/>
          </a:xfrm>
        </p:spPr>
        <p:txBody>
          <a:bodyPr/>
          <a:lstStyle/>
          <a:p>
            <a:r>
              <a:rPr lang="ru-RU" dirty="0" err="1" smtClean="0"/>
              <a:t>Бороденко</a:t>
            </a:r>
            <a:r>
              <a:rPr lang="ru-RU" dirty="0" smtClean="0"/>
              <a:t> Е .В 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6292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32656"/>
            <a:ext cx="7920879" cy="6141169"/>
          </a:xfrm>
        </p:spPr>
      </p:pic>
    </p:spTree>
    <p:extLst>
      <p:ext uri="{BB962C8B-B14F-4D97-AF65-F5344CB8AC3E}">
        <p14:creationId xmlns:p14="http://schemas.microsoft.com/office/powerpoint/2010/main" val="1001255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7385248" cy="114300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accent4"/>
                </a:solidFill>
              </a:rPr>
              <a:t>Спасибо за просмотр</a:t>
            </a:r>
            <a:endParaRPr lang="ru-RU" sz="4000" dirty="0">
              <a:solidFill>
                <a:schemeClr val="accent4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252" y="1700808"/>
            <a:ext cx="7163132" cy="439248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1656197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274638"/>
            <a:ext cx="4680520" cy="11430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</a:rPr>
              <a:t>Задачи</a:t>
            </a:r>
            <a:endParaRPr lang="ru-RU" sz="4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-закрепить и систематизировать знания детей об одуванчике;</a:t>
            </a:r>
          </a:p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-уточнить из каких частей состоит растение(корень, стебель, листья, бутон, цветок, семя);</a:t>
            </a:r>
          </a:p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-какую роль одуванчик играет в природе(кормит насекомых) и в жизни человека(кормит. Украшает).</a:t>
            </a:r>
          </a:p>
          <a:p>
            <a:endParaRPr lang="ru-RU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5601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332656"/>
            <a:ext cx="5616624" cy="1143000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accent4">
                    <a:lumMod val="50000"/>
                  </a:schemeClr>
                </a:solidFill>
              </a:rPr>
              <a:t>Отгадай загадку</a:t>
            </a:r>
            <a:endParaRPr lang="ru-RU" sz="4800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1916833"/>
            <a:ext cx="3657600" cy="3960440"/>
          </a:xfrm>
        </p:spPr>
      </p:pic>
      <p:sp>
        <p:nvSpPr>
          <p:cNvPr id="7" name="Объект 6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sz="4400" dirty="0" smtClean="0">
                <a:solidFill>
                  <a:srgbClr val="FF0000"/>
                </a:solidFill>
              </a:rPr>
              <a:t>Был я </a:t>
            </a:r>
          </a:p>
          <a:p>
            <a:pPr marL="0" indent="0">
              <a:buNone/>
            </a:pPr>
            <a:r>
              <a:rPr lang="ru-RU" sz="4400" dirty="0" smtClean="0">
                <a:solidFill>
                  <a:srgbClr val="FF0000"/>
                </a:solidFill>
              </a:rPr>
              <a:t>Солнышком</a:t>
            </a:r>
          </a:p>
          <a:p>
            <a:pPr marL="0" indent="0">
              <a:buNone/>
            </a:pPr>
            <a:r>
              <a:rPr lang="ru-RU" sz="4400" dirty="0" smtClean="0">
                <a:solidFill>
                  <a:srgbClr val="FF0000"/>
                </a:solidFill>
              </a:rPr>
              <a:t>Лучистым</a:t>
            </a:r>
          </a:p>
          <a:p>
            <a:pPr marL="0" indent="0">
              <a:buNone/>
            </a:pPr>
            <a:r>
              <a:rPr lang="ru-RU" sz="4400" dirty="0" smtClean="0">
                <a:solidFill>
                  <a:srgbClr val="FF0000"/>
                </a:solidFill>
              </a:rPr>
              <a:t>Стал я облачком</a:t>
            </a:r>
          </a:p>
          <a:p>
            <a:pPr marL="0" indent="0">
              <a:buNone/>
            </a:pPr>
            <a:r>
              <a:rPr lang="ru-RU" sz="4400" dirty="0" smtClean="0">
                <a:solidFill>
                  <a:srgbClr val="FF0000"/>
                </a:solidFill>
              </a:rPr>
              <a:t>Пушистым.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535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Уронило солнце</a:t>
            </a:r>
            <a:br>
              <a:rPr lang="ru-RU" sz="2800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Лучик золотой.</a:t>
            </a:r>
            <a:br>
              <a:rPr lang="ru-RU" sz="2800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Вырос одуванчик,</a:t>
            </a:r>
            <a:br>
              <a:rPr lang="ru-RU" sz="2800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Первый, молодой.</a:t>
            </a:r>
            <a:br>
              <a:rPr lang="ru-RU" sz="2800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У него чудесный</a:t>
            </a:r>
            <a:br>
              <a:rPr lang="ru-RU" sz="2800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Золотистый цвет.</a:t>
            </a:r>
            <a:br>
              <a:rPr lang="ru-RU" sz="2800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Он большого солнца</a:t>
            </a:r>
            <a:br>
              <a:rPr lang="ru-RU" sz="2800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Маленький портрет.</a:t>
            </a:r>
          </a:p>
          <a:p>
            <a:r>
              <a:rPr lang="ru-RU" sz="2800" i="1" dirty="0">
                <a:solidFill>
                  <a:schemeClr val="accent6">
                    <a:lumMod val="50000"/>
                  </a:schemeClr>
                </a:solidFill>
              </a:rPr>
              <a:t>(О. Высоцкая)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0375" y="1988840"/>
            <a:ext cx="3657600" cy="3600400"/>
          </a:xfrm>
        </p:spPr>
      </p:pic>
    </p:spTree>
    <p:extLst>
      <p:ext uri="{BB962C8B-B14F-4D97-AF65-F5344CB8AC3E}">
        <p14:creationId xmlns:p14="http://schemas.microsoft.com/office/powerpoint/2010/main" val="4286658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ru-RU" sz="2800" dirty="0">
                <a:solidFill>
                  <a:srgbClr val="FF0000"/>
                </a:solidFill>
              </a:rPr>
              <a:t>Носит одуванчик</a:t>
            </a:r>
            <a:r>
              <a:rPr lang="ru-RU" sz="2800" dirty="0">
                <a:solidFill>
                  <a:srgbClr val="FF0000"/>
                </a:solidFill>
              </a:rPr>
              <a:t/>
            </a:r>
            <a:br>
              <a:rPr lang="ru-RU" sz="2800" dirty="0">
                <a:solidFill>
                  <a:srgbClr val="FF0000"/>
                </a:solidFill>
              </a:rPr>
            </a:br>
            <a:r>
              <a:rPr lang="ru-RU" sz="2800" dirty="0">
                <a:solidFill>
                  <a:srgbClr val="FF0000"/>
                </a:solidFill>
              </a:rPr>
              <a:t>Жёлтый сарафанчик.</a:t>
            </a:r>
            <a:r>
              <a:rPr lang="ru-RU" sz="2800" dirty="0">
                <a:solidFill>
                  <a:srgbClr val="FF0000"/>
                </a:solidFill>
              </a:rPr>
              <a:t/>
            </a:r>
            <a:br>
              <a:rPr lang="ru-RU" sz="2800" dirty="0">
                <a:solidFill>
                  <a:srgbClr val="FF0000"/>
                </a:solidFill>
              </a:rPr>
            </a:br>
            <a:r>
              <a:rPr lang="ru-RU" sz="2800" dirty="0">
                <a:solidFill>
                  <a:srgbClr val="FF0000"/>
                </a:solidFill>
              </a:rPr>
              <a:t>Подрастёт — нарядится</a:t>
            </a:r>
            <a:r>
              <a:rPr lang="ru-RU" sz="2800" dirty="0">
                <a:solidFill>
                  <a:srgbClr val="FF0000"/>
                </a:solidFill>
              </a:rPr>
              <a:t/>
            </a:r>
            <a:br>
              <a:rPr lang="ru-RU" sz="2800" dirty="0">
                <a:solidFill>
                  <a:srgbClr val="FF0000"/>
                </a:solidFill>
              </a:rPr>
            </a:br>
            <a:r>
              <a:rPr lang="ru-RU" sz="2800" dirty="0">
                <a:solidFill>
                  <a:srgbClr val="FF0000"/>
                </a:solidFill>
              </a:rPr>
              <a:t>В беленькое платьице,</a:t>
            </a:r>
            <a:r>
              <a:rPr lang="ru-RU" sz="2800" dirty="0">
                <a:solidFill>
                  <a:srgbClr val="FF0000"/>
                </a:solidFill>
              </a:rPr>
              <a:t/>
            </a:r>
            <a:br>
              <a:rPr lang="ru-RU" sz="2800" dirty="0">
                <a:solidFill>
                  <a:srgbClr val="FF0000"/>
                </a:solidFill>
              </a:rPr>
            </a:br>
            <a:r>
              <a:rPr lang="ru-RU" sz="2800" dirty="0">
                <a:solidFill>
                  <a:srgbClr val="FF0000"/>
                </a:solidFill>
              </a:rPr>
              <a:t>Пышное, воздушное,</a:t>
            </a:r>
            <a:r>
              <a:rPr lang="ru-RU" sz="2800" dirty="0">
                <a:solidFill>
                  <a:srgbClr val="FF0000"/>
                </a:solidFill>
              </a:rPr>
              <a:t/>
            </a:r>
            <a:br>
              <a:rPr lang="ru-RU" sz="2800" dirty="0">
                <a:solidFill>
                  <a:srgbClr val="FF0000"/>
                </a:solidFill>
              </a:rPr>
            </a:br>
            <a:r>
              <a:rPr lang="ru-RU" sz="2800" dirty="0">
                <a:solidFill>
                  <a:srgbClr val="FF0000"/>
                </a:solidFill>
              </a:rPr>
              <a:t>Ветерку послушное.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2637" y="1600200"/>
            <a:ext cx="3573075" cy="4572000"/>
          </a:xfrm>
        </p:spPr>
      </p:pic>
    </p:spTree>
    <p:extLst>
      <p:ext uri="{BB962C8B-B14F-4D97-AF65-F5344CB8AC3E}">
        <p14:creationId xmlns:p14="http://schemas.microsoft.com/office/powerpoint/2010/main" val="3235460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764704"/>
            <a:ext cx="4896544" cy="5400600"/>
          </a:xfrm>
        </p:spPr>
      </p:pic>
      <p:sp>
        <p:nvSpPr>
          <p:cNvPr id="5" name="Прямоугольник 4"/>
          <p:cNvSpPr/>
          <p:nvPr/>
        </p:nvSpPr>
        <p:spPr>
          <a:xfrm>
            <a:off x="539552" y="2136339"/>
            <a:ext cx="345638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B050"/>
                </a:solidFill>
              </a:rPr>
              <a:t>Из шариков пушистых</a:t>
            </a:r>
            <a:br>
              <a:rPr lang="ru-RU" sz="2000" dirty="0">
                <a:solidFill>
                  <a:srgbClr val="00B050"/>
                </a:solidFill>
              </a:rPr>
            </a:br>
            <a:r>
              <a:rPr lang="ru-RU" sz="2000" dirty="0">
                <a:solidFill>
                  <a:srgbClr val="00B050"/>
                </a:solidFill>
              </a:rPr>
              <a:t>Над пестрым летним лугом</a:t>
            </a:r>
            <a:br>
              <a:rPr lang="ru-RU" sz="2000" dirty="0">
                <a:solidFill>
                  <a:srgbClr val="00B050"/>
                </a:solidFill>
              </a:rPr>
            </a:br>
            <a:r>
              <a:rPr lang="ru-RU" sz="2000" dirty="0">
                <a:solidFill>
                  <a:srgbClr val="00B050"/>
                </a:solidFill>
              </a:rPr>
              <a:t>Летят парашютисты</a:t>
            </a:r>
            <a:br>
              <a:rPr lang="ru-RU" sz="2000" dirty="0">
                <a:solidFill>
                  <a:srgbClr val="00B050"/>
                </a:solidFill>
              </a:rPr>
            </a:br>
            <a:r>
              <a:rPr lang="ru-RU" sz="2000" dirty="0">
                <a:solidFill>
                  <a:srgbClr val="00B050"/>
                </a:solidFill>
              </a:rPr>
              <a:t>Вдогонку друг за другом.</a:t>
            </a:r>
            <a:br>
              <a:rPr lang="ru-RU" sz="2000" dirty="0">
                <a:solidFill>
                  <a:srgbClr val="00B050"/>
                </a:solidFill>
              </a:rPr>
            </a:br>
            <a:r>
              <a:rPr lang="ru-RU" sz="2000" dirty="0">
                <a:solidFill>
                  <a:srgbClr val="00B050"/>
                </a:solidFill>
              </a:rPr>
              <a:t>Едва земли коснутся —</a:t>
            </a:r>
            <a:br>
              <a:rPr lang="ru-RU" sz="2000" dirty="0">
                <a:solidFill>
                  <a:srgbClr val="00B050"/>
                </a:solidFill>
              </a:rPr>
            </a:br>
            <a:r>
              <a:rPr lang="ru-RU" sz="2000" dirty="0">
                <a:solidFill>
                  <a:srgbClr val="00B050"/>
                </a:solidFill>
              </a:rPr>
              <a:t>Уснут, как на диванчике.</a:t>
            </a:r>
            <a:br>
              <a:rPr lang="ru-RU" sz="2000" dirty="0">
                <a:solidFill>
                  <a:srgbClr val="00B050"/>
                </a:solidFill>
              </a:rPr>
            </a:br>
            <a:r>
              <a:rPr lang="ru-RU" sz="2000" dirty="0">
                <a:solidFill>
                  <a:srgbClr val="00B050"/>
                </a:solidFill>
              </a:rPr>
              <a:t>А по весне проснутся…</a:t>
            </a:r>
            <a:br>
              <a:rPr lang="ru-RU" sz="2000" dirty="0">
                <a:solidFill>
                  <a:srgbClr val="00B050"/>
                </a:solidFill>
              </a:rPr>
            </a:br>
            <a:r>
              <a:rPr lang="ru-RU" sz="2000" dirty="0">
                <a:solidFill>
                  <a:srgbClr val="00B050"/>
                </a:solidFill>
              </a:rPr>
              <a:t>и будут — одуванчики!</a:t>
            </a:r>
          </a:p>
          <a:p>
            <a:r>
              <a:rPr lang="ru-RU" sz="2000" i="1" dirty="0">
                <a:solidFill>
                  <a:srgbClr val="00B050"/>
                </a:solidFill>
              </a:rPr>
              <a:t>(</a:t>
            </a:r>
            <a:r>
              <a:rPr lang="ru-RU" sz="2000" i="1" dirty="0" err="1">
                <a:solidFill>
                  <a:srgbClr val="00B050"/>
                </a:solidFill>
              </a:rPr>
              <a:t>И.Токмакова</a:t>
            </a:r>
            <a:r>
              <a:rPr lang="ru-RU" sz="2000" i="1" dirty="0">
                <a:solidFill>
                  <a:srgbClr val="00B050"/>
                </a:solidFill>
              </a:rPr>
              <a:t>)</a:t>
            </a:r>
            <a:endParaRPr lang="ru-RU" sz="20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7889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620688"/>
            <a:ext cx="3657600" cy="5551512"/>
          </a:xfrm>
        </p:spPr>
        <p:txBody>
          <a:bodyPr>
            <a:normAutofit lnSpcReduction="10000"/>
          </a:bodyPr>
          <a:lstStyle/>
          <a:p>
            <a:r>
              <a:rPr lang="ru-RU" sz="3200" dirty="0" smtClean="0">
                <a:solidFill>
                  <a:srgbClr val="7030A0"/>
                </a:solidFill>
              </a:rPr>
              <a:t>Семечко падает в землю . Земля бережёт его, греет , вода поит . Растёт стебель ,тянется к солнечному свету . Появляется бутон , набухает превращаясь в цветок 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260648"/>
            <a:ext cx="4248472" cy="6192688"/>
          </a:xfrm>
        </p:spPr>
      </p:pic>
    </p:spTree>
    <p:extLst>
      <p:ext uri="{BB962C8B-B14F-4D97-AF65-F5344CB8AC3E}">
        <p14:creationId xmlns:p14="http://schemas.microsoft.com/office/powerpoint/2010/main" val="1114998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1143000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00B050"/>
                </a:solidFill>
              </a:rPr>
              <a:t>Цветок поит насекомых сладким нектаром. Пчёлы пьют нектар и собирают пыльцу, из которой делают мёд.</a:t>
            </a:r>
            <a:endParaRPr lang="ru-RU" sz="2400" dirty="0">
              <a:solidFill>
                <a:srgbClr val="00B05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916832"/>
            <a:ext cx="3088456" cy="388843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0374" y="1916832"/>
            <a:ext cx="4190057" cy="3888432"/>
          </a:xfrm>
        </p:spPr>
      </p:pic>
    </p:spTree>
    <p:extLst>
      <p:ext uri="{BB962C8B-B14F-4D97-AF65-F5344CB8AC3E}">
        <p14:creationId xmlns:p14="http://schemas.microsoft.com/office/powerpoint/2010/main" val="2006883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00B050"/>
                </a:solidFill>
              </a:rPr>
              <a:t>Из одуванчика можно сплести венок и поиграть в игру «Подуй на меня »</a:t>
            </a:r>
            <a:endParaRPr lang="ru-RU" sz="3200" dirty="0">
              <a:solidFill>
                <a:srgbClr val="00B05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628800"/>
            <a:ext cx="4032448" cy="4176464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1700808"/>
            <a:ext cx="4176464" cy="3960440"/>
          </a:xfrm>
        </p:spPr>
      </p:pic>
    </p:spTree>
    <p:extLst>
      <p:ext uri="{BB962C8B-B14F-4D97-AF65-F5344CB8AC3E}">
        <p14:creationId xmlns:p14="http://schemas.microsoft.com/office/powerpoint/2010/main" val="2870520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102</TotalTime>
  <Words>139</Words>
  <Application>Microsoft Office PowerPoint</Application>
  <PresentationFormat>Экран (4:3)</PresentationFormat>
  <Paragraphs>21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Эркер</vt:lpstr>
      <vt:lpstr>У нас на полянке расцвёл одуванчик</vt:lpstr>
      <vt:lpstr>Задачи</vt:lpstr>
      <vt:lpstr>Отгадай загадку</vt:lpstr>
      <vt:lpstr>Презентация PowerPoint</vt:lpstr>
      <vt:lpstr>Презентация PowerPoint</vt:lpstr>
      <vt:lpstr>Презентация PowerPoint</vt:lpstr>
      <vt:lpstr>Презентация PowerPoint</vt:lpstr>
      <vt:lpstr>Цветок поит насекомых сладким нектаром. Пчёлы пьют нектар и собирают пыльцу, из которой делают мёд.</vt:lpstr>
      <vt:lpstr>Из одуванчика можно сплести венок и поиграть в игру «Подуй на меня »</vt:lpstr>
      <vt:lpstr>Презентация PowerPoint</vt:lpstr>
      <vt:lpstr>Спасибо за просмотр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 нас на полянке расцвёл одуванчик</dc:title>
  <dc:creator>User</dc:creator>
  <cp:lastModifiedBy>User</cp:lastModifiedBy>
  <cp:revision>10</cp:revision>
  <dcterms:created xsi:type="dcterms:W3CDTF">2017-06-12T06:05:27Z</dcterms:created>
  <dcterms:modified xsi:type="dcterms:W3CDTF">2017-06-12T07:48:19Z</dcterms:modified>
</cp:coreProperties>
</file>