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6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490C-6E2B-450A-A3D5-8EB6EA88D53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1FBB3DF-4194-4F41-866C-9492FDFE6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490C-6E2B-450A-A3D5-8EB6EA88D53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B3DF-4194-4F41-866C-9492FDFE6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490C-6E2B-450A-A3D5-8EB6EA88D53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B3DF-4194-4F41-866C-9492FDFE6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490C-6E2B-450A-A3D5-8EB6EA88D53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1FBB3DF-4194-4F41-866C-9492FDFE6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490C-6E2B-450A-A3D5-8EB6EA88D53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B3DF-4194-4F41-866C-9492FDFE6F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490C-6E2B-450A-A3D5-8EB6EA88D53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B3DF-4194-4F41-866C-9492FDFE6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490C-6E2B-450A-A3D5-8EB6EA88D53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1FBB3DF-4194-4F41-866C-9492FDFE6F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490C-6E2B-450A-A3D5-8EB6EA88D53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B3DF-4194-4F41-866C-9492FDFE6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490C-6E2B-450A-A3D5-8EB6EA88D53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B3DF-4194-4F41-866C-9492FDFE6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490C-6E2B-450A-A3D5-8EB6EA88D53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B3DF-4194-4F41-866C-9492FDFE6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490C-6E2B-450A-A3D5-8EB6EA88D53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B3DF-4194-4F41-866C-9492FDFE6F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8C9490C-6E2B-450A-A3D5-8EB6EA88D53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1FBB3DF-4194-4F41-866C-9492FDFE6F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4896544" cy="38990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Урок русского языка по теме: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«Словосочетание»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797152"/>
            <a:ext cx="2552328" cy="84164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«Школа 2100»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4 класс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Учитель Орлова А.В.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«Четвертый лишний»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1.Детский писатель, бегает по лесу, сидит и слушает, смотрит в окно.</a:t>
            </a:r>
          </a:p>
          <a:p>
            <a:pPr>
              <a:buNone/>
            </a:pPr>
            <a:r>
              <a:rPr lang="ru-RU" dirty="0" smtClean="0"/>
              <a:t>2.Душистая сирень, без задних ног, пахнет дождем, веселые голоса.</a:t>
            </a:r>
          </a:p>
          <a:p>
            <a:pPr>
              <a:buNone/>
            </a:pPr>
            <a:r>
              <a:rPr lang="ru-RU" dirty="0" smtClean="0"/>
              <a:t>3. Гуляла по саду, бабушка вяжет, падали с неба, хвойное дерево.</a:t>
            </a:r>
            <a:endParaRPr lang="ru-RU" dirty="0"/>
          </a:p>
        </p:txBody>
      </p:sp>
      <p:pic>
        <p:nvPicPr>
          <p:cNvPr id="4098" name="Picture 2" descr="E:\моя\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941168"/>
            <a:ext cx="5350330" cy="1584176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6732240" y="2060848"/>
            <a:ext cx="136815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55576" y="2564904"/>
            <a:ext cx="136815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995936" y="3140968"/>
            <a:ext cx="25202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491880" y="4221088"/>
            <a:ext cx="26642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34076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Спасибо за урок!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E:\моя\учи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420888"/>
            <a:ext cx="4106485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Дополните предложение: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7467600" cy="3168352"/>
          </a:xfrm>
        </p:spPr>
        <p:txBody>
          <a:bodyPr/>
          <a:lstStyle/>
          <a:p>
            <a:pPr lvl="1">
              <a:buNone/>
            </a:pPr>
            <a:r>
              <a:rPr lang="ru-RU" dirty="0" smtClean="0"/>
              <a:t>		</a:t>
            </a:r>
            <a:r>
              <a:rPr lang="ru-RU" sz="4800" dirty="0" smtClean="0"/>
              <a:t>Тучи нависли над землей, блеснула молния, раздался удар грома.</a:t>
            </a:r>
            <a:endParaRPr lang="ru-RU" dirty="0"/>
          </a:p>
        </p:txBody>
      </p:sp>
      <p:pic>
        <p:nvPicPr>
          <p:cNvPr id="1026" name="Picture 2" descr="E:\моя\туч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501008"/>
            <a:ext cx="2970733" cy="2129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Прочитайте, исправьте ошибки: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  	Грозовыми тучи нависли над землей, блеснула яркую молния, раздался сильному удар грома.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Проверьте, выпишите словосочетания </a:t>
            </a:r>
            <a:r>
              <a:rPr lang="ru-RU" b="1" dirty="0" err="1" smtClean="0">
                <a:solidFill>
                  <a:srgbClr val="0070C0"/>
                </a:solidFill>
              </a:rPr>
              <a:t>сущ.+прил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 algn="just">
              <a:buNone/>
            </a:pP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ru-RU" sz="4400" dirty="0" smtClean="0"/>
              <a:t>Грозовые тучи нависли над землей, блеснула яркая молния, раздался сильный удар грома.</a:t>
            </a:r>
            <a:endParaRPr lang="ru-RU" sz="4400" dirty="0"/>
          </a:p>
        </p:txBody>
      </p:sp>
      <p:pic>
        <p:nvPicPr>
          <p:cNvPr id="2050" name="Picture 2" descr="E:\моя\тучка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717032"/>
            <a:ext cx="3663936" cy="2750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Найди ошибки: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00808"/>
            <a:ext cx="7931224" cy="4425355"/>
          </a:xfrm>
        </p:spPr>
        <p:txBody>
          <a:bodyPr/>
          <a:lstStyle/>
          <a:p>
            <a:pPr>
              <a:buNone/>
            </a:pPr>
            <a:r>
              <a:rPr lang="ru-RU" dirty="0"/>
              <a:t>г</a:t>
            </a:r>
            <a:r>
              <a:rPr lang="ru-RU" dirty="0" smtClean="0"/>
              <a:t>розовые тучи</a:t>
            </a:r>
          </a:p>
          <a:p>
            <a:pPr>
              <a:buNone/>
            </a:pPr>
            <a:r>
              <a:rPr lang="ru-RU" dirty="0"/>
              <a:t>н</a:t>
            </a:r>
            <a:r>
              <a:rPr lang="ru-RU" dirty="0" smtClean="0"/>
              <a:t>ависли над землей</a:t>
            </a:r>
          </a:p>
          <a:p>
            <a:pPr>
              <a:buNone/>
            </a:pPr>
            <a:r>
              <a:rPr lang="ru-RU" dirty="0"/>
              <a:t>я</a:t>
            </a:r>
            <a:r>
              <a:rPr lang="ru-RU" dirty="0" smtClean="0"/>
              <a:t>ркая молния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удар грома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3501008"/>
            <a:ext cx="268958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раздался удар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3501008"/>
            <a:ext cx="2582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сильный удар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Выделите главное и зависимое слово: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3835152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г</a:t>
            </a:r>
            <a:r>
              <a:rPr lang="ru-RU" dirty="0" smtClean="0"/>
              <a:t>розовые тучи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н</a:t>
            </a:r>
            <a:r>
              <a:rPr lang="ru-RU" dirty="0" smtClean="0"/>
              <a:t>ависли над землей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я</a:t>
            </a:r>
            <a:r>
              <a:rPr lang="ru-RU" dirty="0" smtClean="0"/>
              <a:t>ркая молния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у</a:t>
            </a:r>
            <a:r>
              <a:rPr lang="ru-RU" dirty="0" smtClean="0"/>
              <a:t>дар грома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с</a:t>
            </a:r>
            <a:r>
              <a:rPr lang="ru-RU" dirty="0" smtClean="0"/>
              <a:t>ильный удар</a:t>
            </a:r>
            <a:endParaRPr lang="ru-RU" dirty="0"/>
          </a:p>
        </p:txBody>
      </p:sp>
      <p:grpSp>
        <p:nvGrpSpPr>
          <p:cNvPr id="69" name="Группа 68"/>
          <p:cNvGrpSpPr/>
          <p:nvPr/>
        </p:nvGrpSpPr>
        <p:grpSpPr>
          <a:xfrm>
            <a:off x="5148064" y="908720"/>
            <a:ext cx="2565061" cy="986046"/>
            <a:chOff x="5148064" y="908720"/>
            <a:chExt cx="2565061" cy="986046"/>
          </a:xfrm>
        </p:grpSpPr>
        <p:sp>
          <p:nvSpPr>
            <p:cNvPr id="4" name="TextBox 3"/>
            <p:cNvSpPr txBox="1"/>
            <p:nvPr/>
          </p:nvSpPr>
          <p:spPr>
            <a:xfrm>
              <a:off x="5148064" y="1340768"/>
              <a:ext cx="256506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000" dirty="0" smtClean="0">
                  <a:solidFill>
                    <a:schemeClr val="tx2">
                      <a:lumMod val="75000"/>
                    </a:schemeClr>
                  </a:solidFill>
                </a:rPr>
                <a:t>грозовые тучи</a:t>
              </a:r>
              <a:endParaRPr lang="ru-RU" sz="3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40152" y="908720"/>
              <a:ext cx="886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какие?</a:t>
              </a:r>
              <a:endParaRPr lang="ru-RU" dirty="0"/>
            </a:p>
          </p:txBody>
        </p:sp>
        <p:grpSp>
          <p:nvGrpSpPr>
            <p:cNvPr id="33" name="Группа 32"/>
            <p:cNvGrpSpPr/>
            <p:nvPr/>
          </p:nvGrpSpPr>
          <p:grpSpPr>
            <a:xfrm>
              <a:off x="7164288" y="1340768"/>
              <a:ext cx="144016" cy="144016"/>
              <a:chOff x="5724128" y="2420888"/>
              <a:chExt cx="144016" cy="144016"/>
            </a:xfrm>
          </p:grpSpPr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5724128" y="2420888"/>
                <a:ext cx="144016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 flipV="1">
                <a:off x="5724128" y="2420888"/>
                <a:ext cx="144016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Группа 36"/>
            <p:cNvGrpSpPr/>
            <p:nvPr/>
          </p:nvGrpSpPr>
          <p:grpSpPr>
            <a:xfrm>
              <a:off x="5652120" y="1196752"/>
              <a:ext cx="1368152" cy="288032"/>
              <a:chOff x="5796136" y="2204864"/>
              <a:chExt cx="2016224" cy="288032"/>
            </a:xfrm>
            <a:scene3d>
              <a:camera prst="orthographicFront">
                <a:rot lat="19799994" lon="10800014" rev="21599984"/>
              </a:camera>
              <a:lightRig rig="threePt" dir="t"/>
            </a:scene3d>
          </p:grpSpPr>
          <p:cxnSp>
            <p:nvCxnSpPr>
              <p:cNvPr id="38" name="Прямая соединительная линия 37"/>
              <p:cNvCxnSpPr/>
              <p:nvPr/>
            </p:nvCxnSpPr>
            <p:spPr>
              <a:xfrm flipV="1">
                <a:off x="5796136" y="2204864"/>
                <a:ext cx="0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5796136" y="2204864"/>
                <a:ext cx="2016224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 стрелкой 39"/>
              <p:cNvCxnSpPr/>
              <p:nvPr/>
            </p:nvCxnSpPr>
            <p:spPr>
              <a:xfrm>
                <a:off x="7812360" y="2204864"/>
                <a:ext cx="0" cy="28803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Группа 69"/>
          <p:cNvGrpSpPr/>
          <p:nvPr/>
        </p:nvGrpSpPr>
        <p:grpSpPr>
          <a:xfrm>
            <a:off x="5148064" y="1844824"/>
            <a:ext cx="3549241" cy="1058054"/>
            <a:chOff x="5148064" y="1844824"/>
            <a:chExt cx="3549241" cy="1058054"/>
          </a:xfrm>
        </p:grpSpPr>
        <p:sp>
          <p:nvSpPr>
            <p:cNvPr id="20" name="TextBox 19"/>
            <p:cNvSpPr txBox="1"/>
            <p:nvPr/>
          </p:nvSpPr>
          <p:spPr>
            <a:xfrm>
              <a:off x="5148064" y="2348880"/>
              <a:ext cx="354924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000" dirty="0" smtClean="0">
                  <a:solidFill>
                    <a:schemeClr val="tx2">
                      <a:lumMod val="75000"/>
                    </a:schemeClr>
                  </a:solidFill>
                </a:rPr>
                <a:t>нависли над землей</a:t>
              </a:r>
              <a:endParaRPr lang="ru-RU" sz="3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grpSp>
          <p:nvGrpSpPr>
            <p:cNvPr id="32" name="Группа 31"/>
            <p:cNvGrpSpPr/>
            <p:nvPr/>
          </p:nvGrpSpPr>
          <p:grpSpPr>
            <a:xfrm>
              <a:off x="5724128" y="2420888"/>
              <a:ext cx="144016" cy="144016"/>
              <a:chOff x="5724128" y="2420888"/>
              <a:chExt cx="144016" cy="144016"/>
            </a:xfrm>
          </p:grpSpPr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5724128" y="2420888"/>
                <a:ext cx="144016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flipV="1">
                <a:off x="5724128" y="2420888"/>
                <a:ext cx="144016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Группа 35"/>
            <p:cNvGrpSpPr/>
            <p:nvPr/>
          </p:nvGrpSpPr>
          <p:grpSpPr>
            <a:xfrm>
              <a:off x="5796136" y="2204864"/>
              <a:ext cx="2016224" cy="288032"/>
              <a:chOff x="5796136" y="2204864"/>
              <a:chExt cx="2016224" cy="288032"/>
            </a:xfrm>
          </p:grpSpPr>
          <p:cxnSp>
            <p:nvCxnSpPr>
              <p:cNvPr id="26" name="Прямая соединительная линия 25"/>
              <p:cNvCxnSpPr/>
              <p:nvPr/>
            </p:nvCxnSpPr>
            <p:spPr>
              <a:xfrm flipV="1">
                <a:off x="5796136" y="2204864"/>
                <a:ext cx="0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5796136" y="2204864"/>
                <a:ext cx="2016224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 стрелкой 30"/>
              <p:cNvCxnSpPr/>
              <p:nvPr/>
            </p:nvCxnSpPr>
            <p:spPr>
              <a:xfrm>
                <a:off x="7812360" y="2204864"/>
                <a:ext cx="0" cy="28803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1" name="TextBox 40"/>
            <p:cNvSpPr txBox="1"/>
            <p:nvPr/>
          </p:nvSpPr>
          <p:spPr>
            <a:xfrm>
              <a:off x="6156176" y="1844824"/>
              <a:ext cx="11063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над чем?</a:t>
              </a:r>
              <a:endParaRPr lang="ru-RU" dirty="0"/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5148064" y="2780928"/>
            <a:ext cx="2497415" cy="986046"/>
            <a:chOff x="5220072" y="2780928"/>
            <a:chExt cx="2497415" cy="986046"/>
          </a:xfrm>
        </p:grpSpPr>
        <p:sp>
          <p:nvSpPr>
            <p:cNvPr id="42" name="TextBox 41"/>
            <p:cNvSpPr txBox="1"/>
            <p:nvPr/>
          </p:nvSpPr>
          <p:spPr>
            <a:xfrm>
              <a:off x="5220072" y="3212976"/>
              <a:ext cx="249741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000" dirty="0" smtClean="0">
                  <a:solidFill>
                    <a:schemeClr val="tx2">
                      <a:lumMod val="75000"/>
                    </a:schemeClr>
                  </a:solidFill>
                </a:rPr>
                <a:t>яркая молния</a:t>
              </a:r>
              <a:endParaRPr lang="ru-RU" sz="3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grpSp>
          <p:nvGrpSpPr>
            <p:cNvPr id="43" name="Группа 42"/>
            <p:cNvGrpSpPr/>
            <p:nvPr/>
          </p:nvGrpSpPr>
          <p:grpSpPr>
            <a:xfrm>
              <a:off x="7092280" y="3284984"/>
              <a:ext cx="144016" cy="144016"/>
              <a:chOff x="5724128" y="2420888"/>
              <a:chExt cx="144016" cy="144016"/>
            </a:xfrm>
          </p:grpSpPr>
          <p:cxnSp>
            <p:nvCxnSpPr>
              <p:cNvPr id="44" name="Прямая соединительная линия 43"/>
              <p:cNvCxnSpPr/>
              <p:nvPr/>
            </p:nvCxnSpPr>
            <p:spPr>
              <a:xfrm>
                <a:off x="5724128" y="2420888"/>
                <a:ext cx="144016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>
              <a:xfrm flipV="1">
                <a:off x="5724128" y="2420888"/>
                <a:ext cx="144016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Группа 45"/>
            <p:cNvGrpSpPr/>
            <p:nvPr/>
          </p:nvGrpSpPr>
          <p:grpSpPr>
            <a:xfrm>
              <a:off x="5652120" y="3068960"/>
              <a:ext cx="1368152" cy="288032"/>
              <a:chOff x="5796136" y="2204864"/>
              <a:chExt cx="2016224" cy="288032"/>
            </a:xfrm>
            <a:scene3d>
              <a:camera prst="orthographicFront">
                <a:rot lat="19799994" lon="10800014" rev="21599984"/>
              </a:camera>
              <a:lightRig rig="threePt" dir="t"/>
            </a:scene3d>
          </p:grpSpPr>
          <p:cxnSp>
            <p:nvCxnSpPr>
              <p:cNvPr id="47" name="Прямая соединительная линия 46"/>
              <p:cNvCxnSpPr/>
              <p:nvPr/>
            </p:nvCxnSpPr>
            <p:spPr>
              <a:xfrm flipV="1">
                <a:off x="5796136" y="2204864"/>
                <a:ext cx="0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>
                <a:off x="5796136" y="2204864"/>
                <a:ext cx="2016224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 стрелкой 48"/>
              <p:cNvCxnSpPr/>
              <p:nvPr/>
            </p:nvCxnSpPr>
            <p:spPr>
              <a:xfrm>
                <a:off x="7812360" y="2204864"/>
                <a:ext cx="0" cy="28803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0" name="TextBox 49"/>
            <p:cNvSpPr txBox="1"/>
            <p:nvPr/>
          </p:nvSpPr>
          <p:spPr>
            <a:xfrm>
              <a:off x="6012160" y="2780928"/>
              <a:ext cx="8821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какая?</a:t>
              </a:r>
              <a:endParaRPr lang="ru-RU" dirty="0"/>
            </a:p>
          </p:txBody>
        </p:sp>
      </p:grpSp>
      <p:grpSp>
        <p:nvGrpSpPr>
          <p:cNvPr id="72" name="Группа 71"/>
          <p:cNvGrpSpPr/>
          <p:nvPr/>
        </p:nvGrpSpPr>
        <p:grpSpPr>
          <a:xfrm>
            <a:off x="5148064" y="3645024"/>
            <a:ext cx="2039276" cy="1058054"/>
            <a:chOff x="5220072" y="3645024"/>
            <a:chExt cx="2039276" cy="1058054"/>
          </a:xfrm>
        </p:grpSpPr>
        <p:sp>
          <p:nvSpPr>
            <p:cNvPr id="51" name="TextBox 50"/>
            <p:cNvSpPr txBox="1"/>
            <p:nvPr/>
          </p:nvSpPr>
          <p:spPr>
            <a:xfrm>
              <a:off x="5220072" y="4149080"/>
              <a:ext cx="203927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000" dirty="0" smtClean="0">
                  <a:solidFill>
                    <a:schemeClr val="tx2">
                      <a:lumMod val="75000"/>
                    </a:schemeClr>
                  </a:solidFill>
                </a:rPr>
                <a:t>удар грома</a:t>
              </a:r>
              <a:endParaRPr lang="ru-RU" sz="3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grpSp>
          <p:nvGrpSpPr>
            <p:cNvPr id="52" name="Группа 51"/>
            <p:cNvGrpSpPr/>
            <p:nvPr/>
          </p:nvGrpSpPr>
          <p:grpSpPr>
            <a:xfrm>
              <a:off x="5580112" y="4149080"/>
              <a:ext cx="144016" cy="144016"/>
              <a:chOff x="5724128" y="2420888"/>
              <a:chExt cx="144016" cy="144016"/>
            </a:xfrm>
          </p:grpSpPr>
          <p:cxnSp>
            <p:nvCxnSpPr>
              <p:cNvPr id="53" name="Прямая соединительная линия 52"/>
              <p:cNvCxnSpPr/>
              <p:nvPr/>
            </p:nvCxnSpPr>
            <p:spPr>
              <a:xfrm>
                <a:off x="5724128" y="2420888"/>
                <a:ext cx="144016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flipV="1">
                <a:off x="5724128" y="2420888"/>
                <a:ext cx="144016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Группа 54"/>
            <p:cNvGrpSpPr/>
            <p:nvPr/>
          </p:nvGrpSpPr>
          <p:grpSpPr>
            <a:xfrm>
              <a:off x="5652120" y="4005064"/>
              <a:ext cx="1008112" cy="288032"/>
              <a:chOff x="5796136" y="2204864"/>
              <a:chExt cx="2016224" cy="288032"/>
            </a:xfrm>
          </p:grpSpPr>
          <p:cxnSp>
            <p:nvCxnSpPr>
              <p:cNvPr id="56" name="Прямая соединительная линия 55"/>
              <p:cNvCxnSpPr/>
              <p:nvPr/>
            </p:nvCxnSpPr>
            <p:spPr>
              <a:xfrm flipV="1">
                <a:off x="5796136" y="2204864"/>
                <a:ext cx="0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Прямая соединительная линия 56"/>
              <p:cNvCxnSpPr/>
              <p:nvPr/>
            </p:nvCxnSpPr>
            <p:spPr>
              <a:xfrm>
                <a:off x="5796136" y="2204864"/>
                <a:ext cx="2016224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Прямая со стрелкой 57"/>
              <p:cNvCxnSpPr/>
              <p:nvPr/>
            </p:nvCxnSpPr>
            <p:spPr>
              <a:xfrm>
                <a:off x="7812360" y="2204864"/>
                <a:ext cx="0" cy="28803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8"/>
            <p:cNvSpPr txBox="1"/>
            <p:nvPr/>
          </p:nvSpPr>
          <p:spPr>
            <a:xfrm>
              <a:off x="5796136" y="3645024"/>
              <a:ext cx="7342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чего?</a:t>
              </a:r>
              <a:endParaRPr lang="ru-RU" dirty="0"/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5148064" y="4581128"/>
            <a:ext cx="2432012" cy="986046"/>
            <a:chOff x="5292080" y="4581128"/>
            <a:chExt cx="2432012" cy="986046"/>
          </a:xfrm>
        </p:grpSpPr>
        <p:sp>
          <p:nvSpPr>
            <p:cNvPr id="60" name="TextBox 59"/>
            <p:cNvSpPr txBox="1"/>
            <p:nvPr/>
          </p:nvSpPr>
          <p:spPr>
            <a:xfrm>
              <a:off x="5292080" y="5013176"/>
              <a:ext cx="243201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000" dirty="0" smtClean="0">
                  <a:solidFill>
                    <a:schemeClr val="tx2">
                      <a:lumMod val="75000"/>
                    </a:schemeClr>
                  </a:solidFill>
                </a:rPr>
                <a:t>сильный удар</a:t>
              </a:r>
              <a:endParaRPr lang="ru-RU" sz="3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grpSp>
          <p:nvGrpSpPr>
            <p:cNvPr id="61" name="Группа 60"/>
            <p:cNvGrpSpPr/>
            <p:nvPr/>
          </p:nvGrpSpPr>
          <p:grpSpPr>
            <a:xfrm>
              <a:off x="7164288" y="5085184"/>
              <a:ext cx="144016" cy="144016"/>
              <a:chOff x="5724128" y="2420888"/>
              <a:chExt cx="144016" cy="144016"/>
            </a:xfrm>
          </p:grpSpPr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5724128" y="2420888"/>
                <a:ext cx="144016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 flipV="1">
                <a:off x="5724128" y="2420888"/>
                <a:ext cx="144016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Группа 63"/>
            <p:cNvGrpSpPr/>
            <p:nvPr/>
          </p:nvGrpSpPr>
          <p:grpSpPr>
            <a:xfrm>
              <a:off x="5724128" y="4869160"/>
              <a:ext cx="1368152" cy="288032"/>
              <a:chOff x="5796136" y="2204864"/>
              <a:chExt cx="2016224" cy="288032"/>
            </a:xfrm>
            <a:scene3d>
              <a:camera prst="orthographicFront">
                <a:rot lat="19799994" lon="10800014" rev="21599984"/>
              </a:camera>
              <a:lightRig rig="threePt" dir="t"/>
            </a:scene3d>
          </p:grpSpPr>
          <p:cxnSp>
            <p:nvCxnSpPr>
              <p:cNvPr id="65" name="Прямая соединительная линия 64"/>
              <p:cNvCxnSpPr/>
              <p:nvPr/>
            </p:nvCxnSpPr>
            <p:spPr>
              <a:xfrm flipV="1">
                <a:off x="5796136" y="2204864"/>
                <a:ext cx="0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5796136" y="2204864"/>
                <a:ext cx="2016224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Прямая со стрелкой 66"/>
              <p:cNvCxnSpPr/>
              <p:nvPr/>
            </p:nvCxnSpPr>
            <p:spPr>
              <a:xfrm>
                <a:off x="7812360" y="2204864"/>
                <a:ext cx="0" cy="28803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8" name="TextBox 67"/>
            <p:cNvSpPr txBox="1"/>
            <p:nvPr/>
          </p:nvSpPr>
          <p:spPr>
            <a:xfrm>
              <a:off x="6156176" y="4581128"/>
              <a:ext cx="8838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какой?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Прочитайте предложение, выпишите словосочетания.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29877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>
              <a:buNone/>
            </a:pPr>
            <a:r>
              <a:rPr lang="ru-RU" dirty="0"/>
              <a:t>	</a:t>
            </a:r>
            <a:r>
              <a:rPr lang="ru-RU" dirty="0" smtClean="0"/>
              <a:t>Веселое и яркое солнце ворвалось в комнату.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 descr="E:\моя\солнце в окошк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212976"/>
            <a:ext cx="4133850" cy="32289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3212976"/>
            <a:ext cx="3909468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веселое солнце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яркое и веселое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яркое солнце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ворвалось в комнату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Распределите сочетания слов на две группы: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Золотые руки, белая ворона, золотые серьги, дырявая голова, белая скатерть, легкий завтрак, дырявая обувь, правая рука, легкий на подъем, правое колесо.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u="sng" dirty="0" smtClean="0">
                <a:solidFill>
                  <a:srgbClr val="0070C0"/>
                </a:solidFill>
              </a:rPr>
              <a:t>фразеологизмы:</a:t>
            </a:r>
            <a:r>
              <a:rPr lang="ru-RU" b="1" dirty="0" smtClean="0">
                <a:solidFill>
                  <a:srgbClr val="0070C0"/>
                </a:solidFill>
              </a:rPr>
              <a:t>                </a:t>
            </a:r>
            <a:r>
              <a:rPr lang="ru-RU" b="1" u="sng" dirty="0" smtClean="0">
                <a:solidFill>
                  <a:srgbClr val="0070C0"/>
                </a:solidFill>
              </a:rPr>
              <a:t>словосочетания:</a:t>
            </a:r>
          </a:p>
          <a:p>
            <a:pPr>
              <a:buNone/>
            </a:pPr>
            <a:r>
              <a:rPr lang="ru-RU" dirty="0" smtClean="0"/>
              <a:t>-золотые руки			-золотые серьги</a:t>
            </a:r>
          </a:p>
          <a:p>
            <a:pPr>
              <a:buNone/>
            </a:pPr>
            <a:r>
              <a:rPr lang="ru-RU" dirty="0" smtClean="0"/>
              <a:t>-белая ворона			-</a:t>
            </a:r>
            <a:r>
              <a:rPr lang="ru-RU" smtClean="0"/>
              <a:t>белая скатерть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-дырявая голова		-дырявая обувь</a:t>
            </a:r>
          </a:p>
          <a:p>
            <a:pPr>
              <a:buNone/>
            </a:pPr>
            <a:r>
              <a:rPr lang="ru-RU" dirty="0" smtClean="0"/>
              <a:t>-правая рука			-правое колесо</a:t>
            </a:r>
          </a:p>
          <a:p>
            <a:pPr>
              <a:buNone/>
            </a:pPr>
            <a:r>
              <a:rPr lang="ru-RU" dirty="0" smtClean="0"/>
              <a:t>-легкий на подъем		-легкий завтрак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158</TotalTime>
  <Words>165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Урок русского языка по теме: «Словосочетание»</vt:lpstr>
      <vt:lpstr>Дополните предложение:</vt:lpstr>
      <vt:lpstr>Прочитайте, исправьте ошибки:</vt:lpstr>
      <vt:lpstr>Проверьте, выпишите словосочетания сущ.+прил.</vt:lpstr>
      <vt:lpstr>Найди ошибки:</vt:lpstr>
      <vt:lpstr>Выделите главное и зависимое слово:</vt:lpstr>
      <vt:lpstr>Прочитайте предложение, выпишите словосочетания.</vt:lpstr>
      <vt:lpstr>Распределите сочетания слов на две группы:</vt:lpstr>
      <vt:lpstr>Слайд 9</vt:lpstr>
      <vt:lpstr>«Четвертый лишний»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по теме: «Словосочетание сущ. + прил. Главное и зависимое слово  в словосочетании»</dc:title>
  <dc:creator>вова</dc:creator>
  <cp:lastModifiedBy>вова</cp:lastModifiedBy>
  <cp:revision>19</cp:revision>
  <dcterms:created xsi:type="dcterms:W3CDTF">2015-02-01T10:43:48Z</dcterms:created>
  <dcterms:modified xsi:type="dcterms:W3CDTF">2015-02-03T12:59:19Z</dcterms:modified>
</cp:coreProperties>
</file>