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3" r:id="rId4"/>
    <p:sldId id="258" r:id="rId5"/>
    <p:sldId id="264" r:id="rId6"/>
    <p:sldId id="259" r:id="rId7"/>
    <p:sldId id="265" r:id="rId8"/>
    <p:sldId id="260" r:id="rId9"/>
    <p:sldId id="266" r:id="rId10"/>
    <p:sldId id="261" r:id="rId11"/>
    <p:sldId id="267" r:id="rId12"/>
    <p:sldId id="26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7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74BAB5-B68F-4619-A620-953D6BDC5F52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4225B4-24FC-4857-AF6B-6A8BE5AB27E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club-edu.tambov.ru/vjpusk/vjp123/rabot/10/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81311">
            <a:off x="587863" y="263897"/>
            <a:ext cx="1949653" cy="2298166"/>
          </a:xfrm>
          <a:prstGeom prst="rect">
            <a:avLst/>
          </a:prstGeom>
          <a:noFill/>
        </p:spPr>
      </p:pic>
      <p:pic>
        <p:nvPicPr>
          <p:cNvPr id="8" name="Picture 2" descr="http://vampiresick.ru/wp-content/uploads/2012/11/343626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2857">
            <a:off x="6588224" y="548680"/>
            <a:ext cx="2016224" cy="198606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348880"/>
            <a:ext cx="8229600" cy="1584176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  <a:latin typeface="Book Antiqua" pitchFamily="18" charset="0"/>
              </a:rPr>
              <a:t>What are they famous for?</a:t>
            </a:r>
            <a:endParaRPr lang="ru-RU" sz="5400" dirty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6" name="Picture 2" descr="http://terletsky.ru/data/Pavlov_I_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3040">
            <a:off x="550231" y="3505752"/>
            <a:ext cx="2145464" cy="2696134"/>
          </a:xfrm>
          <a:prstGeom prst="rect">
            <a:avLst/>
          </a:prstGeom>
          <a:noFill/>
        </p:spPr>
      </p:pic>
      <p:pic>
        <p:nvPicPr>
          <p:cNvPr id="7" name="Picture 4" descr="http://adgustum.ru/products_pictures/Repin%20I.%20Self-portr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4280389"/>
            <a:ext cx="1944216" cy="2287313"/>
          </a:xfrm>
          <a:prstGeom prst="rect">
            <a:avLst/>
          </a:prstGeom>
          <a:noFill/>
        </p:spPr>
      </p:pic>
      <p:pic>
        <p:nvPicPr>
          <p:cNvPr id="9" name="Picture 2" descr="http://i.getmovies.ru/artists/37348_w200_h270_f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99159">
            <a:off x="6782259" y="3586073"/>
            <a:ext cx="1806131" cy="2438277"/>
          </a:xfrm>
          <a:prstGeom prst="rect">
            <a:avLst/>
          </a:prstGeom>
          <a:noFill/>
        </p:spPr>
      </p:pic>
      <p:pic>
        <p:nvPicPr>
          <p:cNvPr id="11" name="Picture 2" descr="http://www.nasledie-iljina.srcc.msu.ru/NIVC-site%20Iljina-ZHIZNEOPISANIE/foto-Zhizn-Kratkij%20ocherk-21-10-2010/36-Rahmaninov-315x4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188639"/>
            <a:ext cx="1728192" cy="219452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http://i.getmovies.ru/artists/37348_w200_h270_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200354" cy="4320480"/>
          </a:xfrm>
          <a:prstGeom prst="rect">
            <a:avLst/>
          </a:prstGeom>
          <a:noFill/>
        </p:spPr>
      </p:pic>
      <p:pic>
        <p:nvPicPr>
          <p:cNvPr id="92166" name="Picture 6" descr="http://www.100book.ru/b38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5433">
            <a:off x="6407206" y="447174"/>
            <a:ext cx="2087229" cy="3096344"/>
          </a:xfrm>
          <a:prstGeom prst="rect">
            <a:avLst/>
          </a:prstGeom>
          <a:noFill/>
        </p:spPr>
      </p:pic>
      <p:pic>
        <p:nvPicPr>
          <p:cNvPr id="92168" name="Picture 8" descr="http://www.7info.ru/images/foto/2010_4/1270551622_1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33007">
            <a:off x="3995936" y="2132856"/>
            <a:ext cx="2279683" cy="2880320"/>
          </a:xfrm>
          <a:prstGeom prst="rect">
            <a:avLst/>
          </a:prstGeom>
          <a:noFill/>
        </p:spPr>
      </p:pic>
      <p:pic>
        <p:nvPicPr>
          <p:cNvPr id="92170" name="Picture 10" descr="http://books.teleplus.ru/img/books/1332272687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66484">
            <a:off x="6724186" y="4184100"/>
            <a:ext cx="1860798" cy="24810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52292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A. </a:t>
            </a:r>
            <a:r>
              <a:rPr lang="en-US" sz="3600" b="1" dirty="0" err="1" smtClean="0"/>
              <a:t>Barto</a:t>
            </a:r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12776"/>
            <a:ext cx="8784976" cy="4450506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A. </a:t>
            </a:r>
            <a:r>
              <a:rPr lang="en-US" sz="4800" dirty="0" err="1" smtClean="0">
                <a:solidFill>
                  <a:schemeClr val="tx1"/>
                </a:solidFill>
                <a:latin typeface="Book Antiqua" pitchFamily="18" charset="0"/>
              </a:rPr>
              <a:t>Barto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 was 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famous for her …</a:t>
            </a:r>
            <a:b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en-US" sz="4800" dirty="0" err="1" smtClean="0">
                <a:solidFill>
                  <a:schemeClr val="tx1"/>
                </a:solidFill>
                <a:latin typeface="Book Antiqua" pitchFamily="18" charset="0"/>
              </a:rPr>
              <a:t>Sh</a:t>
            </a:r>
            <a: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  <a:t>е 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was a famous … </a:t>
            </a:r>
            <a: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</a:br>
            <a:endParaRPr lang="ru-RU" sz="4800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http://terletsky.ru/data/Pavlov_I_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495348" cy="4392488"/>
          </a:xfrm>
          <a:prstGeom prst="rect">
            <a:avLst/>
          </a:prstGeom>
          <a:noFill/>
        </p:spPr>
      </p:pic>
      <p:pic>
        <p:nvPicPr>
          <p:cNvPr id="93190" name="Picture 6" descr="http://en.coolreferat.com/ref-0_1075418584-4718.cool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420888"/>
            <a:ext cx="3883267" cy="2232248"/>
          </a:xfrm>
          <a:prstGeom prst="rect">
            <a:avLst/>
          </a:prstGeom>
          <a:noFill/>
        </p:spPr>
      </p:pic>
      <p:pic>
        <p:nvPicPr>
          <p:cNvPr id="93192" name="Picture 8" descr="http://ppt4web.ru/images/8/10180/310/img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88640"/>
            <a:ext cx="3175179" cy="2376264"/>
          </a:xfrm>
          <a:prstGeom prst="rect">
            <a:avLst/>
          </a:prstGeom>
          <a:noFill/>
        </p:spPr>
      </p:pic>
      <p:pic>
        <p:nvPicPr>
          <p:cNvPr id="93194" name="Picture 10" descr="http://ppt4web.ru/images/115/17571/310/img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4509120"/>
            <a:ext cx="2952750" cy="22098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522920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I. Pavlov</a:t>
            </a:r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8928992" cy="4738538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I. Pavlov 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was famous for his …</a:t>
            </a:r>
            <a:b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  <a:t>Не 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was a famous … </a:t>
            </a:r>
            <a: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</a:br>
            <a:endParaRPr lang="ru-RU" sz="4800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ub-edu.tambov.ru/vjpusk/vjp123/rabot/10/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215079" cy="4968552"/>
          </a:xfrm>
          <a:prstGeom prst="rect">
            <a:avLst/>
          </a:prstGeom>
          <a:noFill/>
        </p:spPr>
      </p:pic>
      <p:pic>
        <p:nvPicPr>
          <p:cNvPr id="1028" name="Picture 4" descr="http://www.uchebnik.com/linkpics/001080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51809">
            <a:off x="3944459" y="3520566"/>
            <a:ext cx="2376264" cy="3117659"/>
          </a:xfrm>
          <a:prstGeom prst="rect">
            <a:avLst/>
          </a:prstGeom>
          <a:noFill/>
        </p:spPr>
      </p:pic>
      <p:pic>
        <p:nvPicPr>
          <p:cNvPr id="1030" name="Picture 6" descr="http://auto.ur.ru/img/books_covers/10019827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07403">
            <a:off x="5554000" y="723758"/>
            <a:ext cx="2031196" cy="2894455"/>
          </a:xfrm>
          <a:prstGeom prst="rect">
            <a:avLst/>
          </a:prstGeom>
          <a:noFill/>
        </p:spPr>
      </p:pic>
      <p:pic>
        <p:nvPicPr>
          <p:cNvPr id="1032" name="Picture 8" descr="http://i.bambiniya.ru/pics/product/200/423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30212">
            <a:off x="6333650" y="3490582"/>
            <a:ext cx="2327881" cy="2989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544522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A. Pushkin</a:t>
            </a:r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80920" cy="2016224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A. Pushkin was famous for his …</a:t>
            </a:r>
            <a:b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  <a:t>Не 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was a famous …</a:t>
            </a:r>
            <a:endParaRPr lang="ru-RU" sz="4800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 descr="http://adgustum.ru/products_pictures/Repin%20I.%20Self-portr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816424" cy="448991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522920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I. </a:t>
            </a:r>
            <a:r>
              <a:rPr lang="en-US" sz="3600" b="1" dirty="0" err="1" smtClean="0"/>
              <a:t>Repin</a:t>
            </a:r>
            <a:endParaRPr lang="ru-RU" sz="3600" b="1" dirty="0"/>
          </a:p>
        </p:txBody>
      </p:sp>
      <p:pic>
        <p:nvPicPr>
          <p:cNvPr id="89094" name="Picture 6" descr="http://img-fotki.yandex.ru/get/4913/29294173.bf/0_60f6d_79511e9c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56236"/>
            <a:ext cx="2726372" cy="1976620"/>
          </a:xfrm>
          <a:prstGeom prst="rect">
            <a:avLst/>
          </a:prstGeom>
          <a:noFill/>
        </p:spPr>
      </p:pic>
      <p:pic>
        <p:nvPicPr>
          <p:cNvPr id="89096" name="Picture 8" descr="http://img-fotki.yandex.ru/get/4704/53496785.6c/0_6a932_a363339a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1" y="1700808"/>
            <a:ext cx="2591291" cy="1872208"/>
          </a:xfrm>
          <a:prstGeom prst="rect">
            <a:avLst/>
          </a:prstGeom>
          <a:noFill/>
        </p:spPr>
      </p:pic>
      <p:pic>
        <p:nvPicPr>
          <p:cNvPr id="89098" name="Picture 10" descr="http://www.china-russia.org/data/upload/liebinhua14_XNjeD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4509120"/>
            <a:ext cx="3359950" cy="2150368"/>
          </a:xfrm>
          <a:prstGeom prst="rect">
            <a:avLst/>
          </a:prstGeom>
          <a:noFill/>
        </p:spPr>
      </p:pic>
      <p:pic>
        <p:nvPicPr>
          <p:cNvPr id="89100" name="Picture 12" descr="http://desktopwallpapers.org.ua/pic/201110/320x240/desktopwallpapers.org.ua-58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19868" y="2996953"/>
            <a:ext cx="2496276" cy="18722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157592" cy="324036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I. </a:t>
            </a:r>
            <a:r>
              <a:rPr lang="en-US" sz="4800" dirty="0" err="1" smtClean="0">
                <a:solidFill>
                  <a:schemeClr val="tx1"/>
                </a:solidFill>
                <a:latin typeface="Book Antiqua" pitchFamily="18" charset="0"/>
              </a:rPr>
              <a:t>Repin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 was famous for 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    his 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…</a:t>
            </a:r>
            <a:b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  <a:t>Не </a:t>
            </a:r>
            <a:r>
              <a:rPr lang="en-US" sz="4800" dirty="0" smtClean="0">
                <a:solidFill>
                  <a:schemeClr val="tx1"/>
                </a:solidFill>
                <a:latin typeface="Book Antiqua" pitchFamily="18" charset="0"/>
              </a:rPr>
              <a:t>was a famous … </a:t>
            </a:r>
            <a: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Book Antiqua" pitchFamily="18" charset="0"/>
              </a:rPr>
            </a:br>
            <a:endParaRPr lang="ru-RU" sz="4800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://www.nasledie-iljina.srcc.msu.ru/NIVC-site%20Iljina-ZHIZNEOPISANIE/foto-Zhizn-Kratkij%20ocherk-21-10-2010/36-Rahmaninov-315x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459084" cy="4392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5229200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S. Rachmaninoff</a:t>
            </a:r>
            <a:endParaRPr lang="ru-RU" sz="3600" b="1" dirty="0"/>
          </a:p>
        </p:txBody>
      </p:sp>
      <p:pic>
        <p:nvPicPr>
          <p:cNvPr id="90120" name="Picture 8" descr="http://www.silverhotel.ru/blog/public/images/imageblock/200-445483_html_44292f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8191">
            <a:off x="4524483" y="567843"/>
            <a:ext cx="4060457" cy="3024549"/>
          </a:xfrm>
          <a:prstGeom prst="rect">
            <a:avLst/>
          </a:prstGeom>
          <a:noFill/>
        </p:spPr>
      </p:pic>
      <p:pic>
        <p:nvPicPr>
          <p:cNvPr id="90122" name="Picture 10" descr="http://ic.pics.livejournal.com/illyn/836340/9043/9043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01275">
            <a:off x="4978369" y="3603730"/>
            <a:ext cx="3608960" cy="2689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676456" cy="3744416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+mn-lt"/>
              </a:rPr>
              <a:t>S. 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Rachmaninoff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was famous for 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his …</a:t>
            </a:r>
            <a:br>
              <a:rPr lang="en-US" sz="4800" dirty="0" smtClean="0">
                <a:solidFill>
                  <a:schemeClr val="tx1"/>
                </a:solidFill>
                <a:latin typeface="+mn-lt"/>
              </a:rPr>
            </a:br>
            <a:r>
              <a:rPr lang="ru-RU" sz="4800" dirty="0" smtClean="0">
                <a:solidFill>
                  <a:schemeClr val="tx1"/>
                </a:solidFill>
                <a:latin typeface="+mn-lt"/>
              </a:rPr>
              <a:t>Не 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was a famous … </a:t>
            </a:r>
            <a:r>
              <a:rPr lang="ru-RU" sz="48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+mn-lt"/>
              </a:rPr>
            </a:br>
            <a:endParaRPr lang="ru-RU" sz="4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http://m5.spotstars.ru/r/imageperson/8a466633534da0dfa1be94ee6f7483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2787418" cy="3067794"/>
          </a:xfrm>
          <a:prstGeom prst="rect">
            <a:avLst/>
          </a:prstGeom>
          <a:noFill/>
        </p:spPr>
      </p:pic>
      <p:pic>
        <p:nvPicPr>
          <p:cNvPr id="91138" name="Picture 2" descr="http://vampiresick.ru/wp-content/uploads/2012/11/343626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4093677" cy="4032448"/>
          </a:xfrm>
          <a:prstGeom prst="rect">
            <a:avLst/>
          </a:prstGeom>
          <a:noFill/>
        </p:spPr>
      </p:pic>
      <p:pic>
        <p:nvPicPr>
          <p:cNvPr id="91148" name="Picture 12" descr="http://www.wallpaper-gratuit.net/wallpapers/3D/Divers/Divers_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78197">
            <a:off x="4915537" y="2970174"/>
            <a:ext cx="2010708" cy="1608567"/>
          </a:xfrm>
          <a:prstGeom prst="rect">
            <a:avLst/>
          </a:prstGeom>
          <a:noFill/>
        </p:spPr>
      </p:pic>
      <p:pic>
        <p:nvPicPr>
          <p:cNvPr id="91150" name="Picture 14" descr="http://k.foto.radikal.ru/0705/f2/bbbc7c1338f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23850">
            <a:off x="6634535" y="4146524"/>
            <a:ext cx="2359314" cy="1769485"/>
          </a:xfrm>
          <a:prstGeom prst="rect">
            <a:avLst/>
          </a:prstGeom>
          <a:noFill/>
        </p:spPr>
      </p:pic>
      <p:pic>
        <p:nvPicPr>
          <p:cNvPr id="91146" name="Picture 10" descr="http://www.kenthaber.com/Resimler/2006/08/09/000606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13577">
            <a:off x="4213386" y="4654138"/>
            <a:ext cx="2612382" cy="187220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9552" y="501317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J. K. Rowling</a:t>
            </a:r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507288" cy="3744416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+mn-lt"/>
              </a:rPr>
              <a:t>J. K. Rowling was 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famous for 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her 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…</a:t>
            </a:r>
            <a:br>
              <a:rPr lang="en-US" sz="4800" dirty="0" smtClean="0">
                <a:solidFill>
                  <a:schemeClr val="tx1"/>
                </a:solidFill>
                <a:latin typeface="+mn-lt"/>
              </a:rPr>
            </a:br>
            <a:r>
              <a:rPr lang="en-US" sz="4800" dirty="0" err="1" smtClean="0">
                <a:solidFill>
                  <a:schemeClr val="tx1"/>
                </a:solidFill>
                <a:latin typeface="+mn-lt"/>
              </a:rPr>
              <a:t>Sh</a:t>
            </a:r>
            <a:r>
              <a:rPr lang="ru-RU" sz="4800" dirty="0" smtClean="0">
                <a:solidFill>
                  <a:schemeClr val="tx1"/>
                </a:solidFill>
                <a:latin typeface="+mn-lt"/>
              </a:rPr>
              <a:t>е </a:t>
            </a:r>
            <a:r>
              <a:rPr lang="en-US" sz="4800" dirty="0" smtClean="0">
                <a:solidFill>
                  <a:schemeClr val="tx1"/>
                </a:solidFill>
                <a:latin typeface="+mn-lt"/>
              </a:rPr>
              <a:t>was a famous … </a:t>
            </a:r>
            <a:r>
              <a:rPr lang="ru-RU" sz="48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+mn-lt"/>
              </a:rPr>
            </a:br>
            <a:r>
              <a:rPr lang="ru-RU" sz="4800" dirty="0" smtClean="0">
                <a:latin typeface="+mn-lt"/>
              </a:rPr>
              <a:t/>
            </a:r>
            <a:br>
              <a:rPr lang="ru-RU" sz="4800" dirty="0" smtClean="0">
                <a:latin typeface="+mn-lt"/>
              </a:rPr>
            </a:br>
            <a:endParaRPr lang="ru-RU" sz="4800" dirty="0"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</TotalTime>
  <Words>76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What are they famous for?</vt:lpstr>
      <vt:lpstr>Слайд 2</vt:lpstr>
      <vt:lpstr>A. Pushkin was famous for his … Не was a famous …</vt:lpstr>
      <vt:lpstr>Слайд 4</vt:lpstr>
      <vt:lpstr>I. Repin was famous for     his … Не was a famous …  </vt:lpstr>
      <vt:lpstr>Слайд 6</vt:lpstr>
      <vt:lpstr>S. Rachmaninoff was famous for his … Не was a famous …  </vt:lpstr>
      <vt:lpstr>Слайд 8</vt:lpstr>
      <vt:lpstr>J. K. Rowling was famous for her … Shе was a famous …   </vt:lpstr>
      <vt:lpstr>Слайд 10</vt:lpstr>
      <vt:lpstr>A. Barto was famous for her … Shе was a famous …  </vt:lpstr>
      <vt:lpstr>Слайд 12</vt:lpstr>
      <vt:lpstr>I. Pavlov was famous for his … Не was a famous … 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2013-11-08T20:22:55Z</dcterms:created>
  <dcterms:modified xsi:type="dcterms:W3CDTF">2013-11-08T21:28:38Z</dcterms:modified>
</cp:coreProperties>
</file>