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Ведущая: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В декабре, в декабре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деревья в серебре.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Дети: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Нашу речку ,словно в сказке,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ночь вымостил мороз.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Обновил коньки, салазки,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Елку из лесу привез.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Елка плакала сначала     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 домашнего тепла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Утром плакать перестала,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Задышала, ожила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Чуть дрожат ее иголки,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ветвях огни зажглись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по лесенке, по елке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Огоньки сбегают вниз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Блещут золотом хлопушки,                                                     Серебром звезду зажег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Добежавший до верхушки                                                         Самый смелый огонек.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31e1_6087c16e_XX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785794"/>
            <a:ext cx="5519653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НОВОГОДНИЙ ПРАЗДНИК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ЗИМНЯЯ СКАЗКА» 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Статкевич Е. О.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ГБДОУ детский сад № 34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СПб  2017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novyy_god_grafika_zhivopis_sve_2030494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 descr="эта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0"/>
            <a:ext cx="526728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115</Words>
  <Application>Microsoft Office PowerPoint</Application>
  <PresentationFormat>Экран (4:3)</PresentationFormat>
  <Paragraphs>41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71</cp:revision>
  <dcterms:created xsi:type="dcterms:W3CDTF">2005-05-14T08:50:20Z</dcterms:created>
  <dcterms:modified xsi:type="dcterms:W3CDTF">2017-06-13T14:37:00Z</dcterms:modified>
</cp:coreProperties>
</file>