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Ведущая: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Год прошел, как день вчерашний,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Над Москвою в этот час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Бьют часы Кремлевской башни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Свой салют - двенадцать раз.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Хоровод под музыку В.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Герчик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К нам приходит Новый год».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75f25_4a924e7e_XXXL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85886368_1-35-za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8" name="Рисунок 7" descr="салют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00" y="0"/>
            <a:ext cx="6667500" cy="5334000"/>
          </a:xfrm>
          <a:prstGeom prst="rect">
            <a:avLst/>
          </a:prstGeom>
        </p:spPr>
      </p:pic>
      <p:pic>
        <p:nvPicPr>
          <p:cNvPr id="9" name="Рисунок 8" descr="салют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667500" cy="5334000"/>
          </a:xfrm>
          <a:prstGeom prst="rect">
            <a:avLst/>
          </a:prstGeom>
        </p:spPr>
      </p:pic>
      <p:pic>
        <p:nvPicPr>
          <p:cNvPr id="10" name="Рисунок 9" descr="29166874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0"/>
            <a:ext cx="2352688" cy="2476514"/>
          </a:xfrm>
          <a:prstGeom prst="rect">
            <a:avLst/>
          </a:prstGeom>
        </p:spPr>
      </p:pic>
      <p:pic>
        <p:nvPicPr>
          <p:cNvPr id="6" name="Рисунок 5" descr="0_b7172_7429706e_orig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28994" y="0"/>
            <a:ext cx="5215006" cy="6858000"/>
          </a:xfrm>
          <a:prstGeom prst="rect">
            <a:avLst/>
          </a:prstGeom>
        </p:spPr>
      </p:pic>
      <p:pic>
        <p:nvPicPr>
          <p:cNvPr id="11" name="Рисунок 10" descr="29166874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521414">
            <a:off x="7263043" y="-257576"/>
            <a:ext cx="1921130" cy="2022242"/>
          </a:xfrm>
          <a:prstGeom prst="rect">
            <a:avLst/>
          </a:prstGeom>
        </p:spPr>
      </p:pic>
      <p:pic>
        <p:nvPicPr>
          <p:cNvPr id="13" name="Рисунок 12" descr="091729_1419401849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098" y="6036463"/>
            <a:ext cx="1643074" cy="1643074"/>
          </a:xfrm>
          <a:prstGeom prst="rect">
            <a:avLst/>
          </a:prstGeom>
        </p:spPr>
      </p:pic>
      <p:pic>
        <p:nvPicPr>
          <p:cNvPr id="14" name="Рисунок 13" descr="091729_1419401849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660" y="6036463"/>
            <a:ext cx="1643074" cy="1643074"/>
          </a:xfrm>
          <a:prstGeom prst="rect">
            <a:avLst/>
          </a:prstGeom>
        </p:spPr>
      </p:pic>
      <p:pic>
        <p:nvPicPr>
          <p:cNvPr id="15" name="Рисунок 14" descr="091729_1419401849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7222" y="6036463"/>
            <a:ext cx="1643074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8397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42</Words>
  <Application>Microsoft Office PowerPoint</Application>
  <PresentationFormat>Экран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70</cp:revision>
  <dcterms:created xsi:type="dcterms:W3CDTF">2005-05-14T08:50:20Z</dcterms:created>
  <dcterms:modified xsi:type="dcterms:W3CDTF">2017-06-13T14:45:55Z</dcterms:modified>
</cp:coreProperties>
</file>