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C5905-3414-4667-950B-B76BEBE31FEB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17065-EF2B-46CB-B78F-203FC00EB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compound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89BB0-AC63-4B43-8476-0A33831C7C1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1809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6604"/>
            <a:ext cx="8784976" cy="724779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ompound nouns – </a:t>
            </a:r>
            <a:r>
              <a:rPr lang="ru-RU" b="1" dirty="0" smtClean="0">
                <a:solidFill>
                  <a:srgbClr val="FF0000"/>
                </a:solidFill>
              </a:rPr>
              <a:t>сложные </a:t>
            </a:r>
            <a:r>
              <a:rPr lang="ru-RU" b="1" dirty="0" err="1" smtClean="0">
                <a:solidFill>
                  <a:srgbClr val="FF0000"/>
                </a:solidFill>
              </a:rPr>
              <a:t>сущ</a:t>
            </a:r>
            <a:r>
              <a:rPr lang="ru-RU" b="1" dirty="0" smtClean="0">
                <a:solidFill>
                  <a:srgbClr val="FF0000"/>
                </a:solidFill>
              </a:rPr>
              <a:t>-е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011383"/>
            <a:ext cx="7543800" cy="572192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windsurfing = wind +surfing</a:t>
            </a:r>
            <a:endParaRPr lang="ru-RU" sz="3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Football = </a:t>
            </a:r>
            <a:r>
              <a:rPr lang="en-US" sz="3600" dirty="0" err="1" smtClean="0"/>
              <a:t>foot+ball</a:t>
            </a:r>
            <a:endParaRPr lang="en-US" sz="3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Basketball = </a:t>
            </a:r>
            <a:r>
              <a:rPr lang="en-US" sz="3600" dirty="0" err="1" smtClean="0"/>
              <a:t>basket+ball</a:t>
            </a:r>
            <a:endParaRPr lang="en-US" sz="3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Baseball = </a:t>
            </a:r>
            <a:r>
              <a:rPr lang="en-US" sz="3600" dirty="0" err="1" smtClean="0"/>
              <a:t>base+ball</a:t>
            </a:r>
            <a:endParaRPr lang="en-US" sz="3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Homework = </a:t>
            </a:r>
            <a:r>
              <a:rPr lang="en-US" sz="3600" dirty="0" err="1" smtClean="0"/>
              <a:t>home+work</a:t>
            </a:r>
            <a:endParaRPr lang="en-US" sz="3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Armchair = </a:t>
            </a:r>
            <a:r>
              <a:rPr lang="en-US" sz="3600" dirty="0" err="1" smtClean="0"/>
              <a:t>arm+chair</a:t>
            </a:r>
            <a:endParaRPr lang="en-US" sz="3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Volleyball = </a:t>
            </a:r>
            <a:r>
              <a:rPr lang="en-US" sz="3600" dirty="0" err="1" smtClean="0"/>
              <a:t>volley+ball</a:t>
            </a:r>
            <a:endParaRPr lang="en-US" sz="3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Newspaper = </a:t>
            </a:r>
            <a:r>
              <a:rPr lang="en-US" sz="3600" dirty="0" err="1" smtClean="0"/>
              <a:t>news+paper</a:t>
            </a:r>
            <a:endParaRPr lang="en-US" sz="3600" dirty="0" smtClean="0"/>
          </a:p>
          <a:p>
            <a:pPr marL="0" indent="0">
              <a:lnSpc>
                <a:spcPct val="100000"/>
              </a:lnSpc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5400" dirty="0" smtClean="0"/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139803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8433" y="1500188"/>
            <a:ext cx="3414771" cy="32103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66855" y="1472820"/>
            <a:ext cx="3865418" cy="326509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54020" y="2329935"/>
            <a:ext cx="69602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4297" y="210190"/>
            <a:ext cx="41651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</a:rPr>
              <a:t>Guess the word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5199" y="5169548"/>
            <a:ext cx="30155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accent2"/>
                </a:solidFill>
              </a:rPr>
              <a:t>windsurfing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4840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54020" y="2329935"/>
            <a:ext cx="69602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4297" y="210190"/>
            <a:ext cx="41651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</a:rPr>
              <a:t>Guess the word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5199" y="5169548"/>
            <a:ext cx="30679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</a:rPr>
              <a:t>newspaper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5949" y="1472819"/>
            <a:ext cx="3421856" cy="2571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34445" y="1355467"/>
            <a:ext cx="3455240" cy="30713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5634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54020" y="2329935"/>
            <a:ext cx="69602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4297" y="210190"/>
            <a:ext cx="41651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</a:rPr>
              <a:t>Guess the word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5200" y="5169548"/>
            <a:ext cx="23310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</a:rPr>
              <a:t>armchair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4514" y="1686141"/>
            <a:ext cx="1714500" cy="28384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27311" y="1123663"/>
            <a:ext cx="2581869" cy="34424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9222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04297" y="210190"/>
            <a:ext cx="41651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</a:rPr>
              <a:t>Guess the word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5199" y="5169547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6" name="Picture 2" descr="Картинки по запросу volley picture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3948" y="2279452"/>
            <a:ext cx="5069600" cy="2119597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volley picture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32193" y="1637818"/>
            <a:ext cx="2513153" cy="33508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9222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54020" y="2329935"/>
            <a:ext cx="69602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4297" y="210190"/>
            <a:ext cx="41651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</a:rPr>
              <a:t>Guess the word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5199" y="5169548"/>
            <a:ext cx="22336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</a:rPr>
              <a:t>football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9" name="Picture 4" descr="Картинки по запросу volley picture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40537" y="1313727"/>
            <a:ext cx="2513153" cy="3350871"/>
          </a:xfrm>
          <a:prstGeom prst="rect">
            <a:avLst/>
          </a:prstGeom>
          <a:noFill/>
        </p:spPr>
      </p:pic>
      <p:pic>
        <p:nvPicPr>
          <p:cNvPr id="36866" name="Picture 2" descr="Картинки по запросу foot picture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2265" y="1755938"/>
            <a:ext cx="2730692" cy="2678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5634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54020" y="2329935"/>
            <a:ext cx="69602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4297" y="210190"/>
            <a:ext cx="41651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</a:rPr>
              <a:t>Guess the word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5200" y="5169548"/>
            <a:ext cx="23631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</a:rPr>
              <a:t>baseball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9" name="Picture 4" descr="Картинки по запросу volley picture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40537" y="1313727"/>
            <a:ext cx="2513153" cy="335087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48" y="1545466"/>
            <a:ext cx="3398652" cy="2832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2749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54020" y="2329935"/>
            <a:ext cx="69602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4297" y="210190"/>
            <a:ext cx="41651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</a:rPr>
              <a:t>Guess the word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45199" y="5169548"/>
            <a:ext cx="30026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/>
                </a:solidFill>
              </a:rPr>
              <a:t>homework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650008"/>
            <a:ext cx="3490653" cy="24822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18727" y="1524000"/>
            <a:ext cx="2239498" cy="2608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4020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Экран (4:3)</PresentationFormat>
  <Paragraphs>32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compound nouns – сложные сущ-е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compound nouns – сложные сущ-е</dc:title>
  <dc:creator>User</dc:creator>
  <cp:lastModifiedBy>User</cp:lastModifiedBy>
  <cp:revision>2</cp:revision>
  <dcterms:created xsi:type="dcterms:W3CDTF">2017-06-13T11:50:52Z</dcterms:created>
  <dcterms:modified xsi:type="dcterms:W3CDTF">2017-06-13T12:00:25Z</dcterms:modified>
</cp:coreProperties>
</file>