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EAF7DF"/>
    <a:srgbClr val="137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41763-E232-418B-AF8D-D670686395E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4F6D-6C27-4C8F-A428-071EBA251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26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дед и бабка уходят, прилетают две вороны)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ворона: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и репка!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Ух,какая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Уродилася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большая!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ворона: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 репка здесь на грядке,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не будем голодать.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Будем ночью прилетать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тайком ее клевать.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ворона: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пока до темноты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Улетим отсюда мы.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вороны улетают)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Мышка: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я слышала, друзья?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(зовет Кота и Жучку)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репкой нашею беда!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(прибегают Кот и Жучка)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Жучка:                    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Говори все по порядку.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Мышка: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Значит, я иду на грядку,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Слышу тихий разговор.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Я- поближе. Точно, вор!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еще точней – вороны.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Жучка: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Эти птицы нам знакомы.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Кот: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Репку надо охранять,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ворон тех наказать.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прилетают вороны, обходят репку)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ворона:              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-Ну, пора нам пообедать,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Репки сладенькой отведать.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Так, откуда бы начать?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ворона: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Надо нам напротив встать.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отсюда начинаю.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ворона: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Ну, а я – с другого краю.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Мышка, Жучка, Кот закидывают на ворон сеть)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Мышка, Жучка, Кот: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Наконец мы вас поймали,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теперь вам не уйти.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за вами наблюдали-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Репку съесть хотели вы!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ворона: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вас просим: отпустите,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Больше мы не прилетим!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ворона: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Нам поверьте, нас простите-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вам честно говорим!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выбегают Дед, Бабка, Анюта)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Дед:         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за шум среди двора?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Бабка:     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Что, поймали комара?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Анюта: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больно он велик!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Жучка: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Вор на огород проник,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Репку повредить хотел,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Но, конечно, не успел! 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(снимает с ворон сеть)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Бабка:    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Ой, да это же вороны!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Дед:          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Всем разбойники знакомы.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Кот:                                               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Улетайте-ка отсюда,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не то придется худо.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Мяу! Кыш-кыш!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все кроме Деда, прогоняют ворон и уходят. Вороны улетают)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4F6D-6C27-4C8F-A428-071EBA2518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212 repka 2-800x6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Рисунок 2" descr="репа.png"/>
          <p:cNvPicPr>
            <a:picLocks noChangeAspect="1"/>
          </p:cNvPicPr>
          <p:nvPr/>
        </p:nvPicPr>
        <p:blipFill>
          <a:blip r:embed="rId4">
            <a:lum bright="-8000" contrast="-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535" y="2722562"/>
            <a:ext cx="2673229" cy="3924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3284060"/>
            <a:ext cx="2152650" cy="26036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129" flipH="1">
            <a:off x="1714448" y="3164445"/>
            <a:ext cx="2023497" cy="27061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679" y="4789194"/>
            <a:ext cx="3959469" cy="2068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22</Words>
  <Application>Microsoft Office PowerPoint</Application>
  <PresentationFormat>Экран (4:3)</PresentationFormat>
  <Paragraphs>90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43</cp:revision>
  <dcterms:modified xsi:type="dcterms:W3CDTF">2017-06-13T15:14:39Z</dcterms:modified>
</cp:coreProperties>
</file>