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Среди полянки большой костер. А вокруг костра люди какие-то  сидят, да беседуют. Кто же они такие?  Дайка я их сосчитаю: один, два,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три,четыре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пять, шесть, семь, восемь, девять, десять, одиннадцать, двенадцать.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Ты откуда, девочка, пришла? Что тебе здесь нужно?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Прислала меня мачеха за подснежниками.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Да ведь они раньше апреля и не выглянут!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Тогда я в лесу останусь, буду апреля ждать.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музыка. Месяцы переговариваются между собой.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Братец Апрель, твоя гостья, принимай!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Апрель (подходит к Январю)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 Братец Январь, уступи мне свое место!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будь по вашему. (стучит посохом)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трещите, морозы,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заповедном бору,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Вихри, вьюги, бураны,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грызите кору!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 П.И. Чайковского « Январь»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Теперь твой черед, братец Февраль!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Февраль (стучит посохом):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Ветры, бури, ураганы,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Дуйте что есть мочи!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Вихри, вьюги и бураны,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Разыграйтесь к ночи!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 П.И. Чайковского « Февраль» Исполняется «Танец снежинок»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54248_large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61" y="0"/>
            <a:ext cx="9204922" cy="6858000"/>
          </a:xfrm>
          <a:prstGeom prst="rect">
            <a:avLst/>
          </a:prstGeom>
        </p:spPr>
      </p:pic>
      <p:pic>
        <p:nvPicPr>
          <p:cNvPr id="3" name="Рисунок 2" descr="1263235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571480"/>
            <a:ext cx="1928826" cy="2081262"/>
          </a:xfrm>
          <a:prstGeom prst="rect">
            <a:avLst/>
          </a:prstGeom>
        </p:spPr>
      </p:pic>
      <p:pic>
        <p:nvPicPr>
          <p:cNvPr id="4" name="Рисунок 3" descr="fogueira-em-ingles-21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3548054"/>
            <a:ext cx="3309946" cy="3309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нег 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0"/>
            <a:ext cx="3790950" cy="1885950"/>
          </a:xfrm>
          <a:prstGeom prst="rect">
            <a:avLst/>
          </a:prstGeom>
        </p:spPr>
      </p:pic>
      <p:pic>
        <p:nvPicPr>
          <p:cNvPr id="2" name="Рисунок 1" descr="0_75f25_4a924e7e_XXXL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790950" cy="1214422"/>
          </a:xfrm>
          <a:prstGeom prst="rect">
            <a:avLst/>
          </a:prstGeom>
        </p:spPr>
      </p:pic>
      <p:pic>
        <p:nvPicPr>
          <p:cNvPr id="7" name="Рисунок 6" descr="снег 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0"/>
            <a:ext cx="3790950" cy="1885950"/>
          </a:xfrm>
          <a:prstGeom prst="rect">
            <a:avLst/>
          </a:prstGeom>
        </p:spPr>
      </p:pic>
      <p:pic>
        <p:nvPicPr>
          <p:cNvPr id="8" name="Рисунок 7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050" y="0"/>
            <a:ext cx="3790950" cy="928670"/>
          </a:xfrm>
          <a:prstGeom prst="rect">
            <a:avLst/>
          </a:prstGeom>
        </p:spPr>
      </p:pic>
      <p:pic>
        <p:nvPicPr>
          <p:cNvPr id="4" name="Рисунок 3" descr="162679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712760"/>
            <a:ext cx="9144000" cy="5716635"/>
          </a:xfrm>
          <a:prstGeom prst="rect">
            <a:avLst/>
          </a:prstGeom>
        </p:spPr>
      </p:pic>
      <p:pic>
        <p:nvPicPr>
          <p:cNvPr id="10" name="Рисунок 9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050" y="6072206"/>
            <a:ext cx="3790950" cy="785794"/>
          </a:xfrm>
          <a:prstGeom prst="rect">
            <a:avLst/>
          </a:prstGeom>
        </p:spPr>
      </p:pic>
      <p:pic>
        <p:nvPicPr>
          <p:cNvPr id="11" name="Рисунок 10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6000768"/>
            <a:ext cx="3790950" cy="857232"/>
          </a:xfrm>
          <a:prstGeom prst="rect">
            <a:avLst/>
          </a:prstGeom>
        </p:spPr>
      </p:pic>
      <p:pic>
        <p:nvPicPr>
          <p:cNvPr id="12" name="Рисунок 11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0"/>
            <a:ext cx="3790950" cy="928670"/>
          </a:xfrm>
          <a:prstGeom prst="rect">
            <a:avLst/>
          </a:prstGeom>
        </p:spPr>
      </p:pic>
      <p:pic>
        <p:nvPicPr>
          <p:cNvPr id="9" name="Рисунок 8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9330"/>
            <a:ext cx="3790950" cy="928670"/>
          </a:xfrm>
          <a:prstGeom prst="rect">
            <a:avLst/>
          </a:prstGeom>
        </p:spPr>
      </p:pic>
      <p:pic>
        <p:nvPicPr>
          <p:cNvPr id="13" name="Рисунок 12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252549" y="2609847"/>
            <a:ext cx="3790950" cy="1285852"/>
          </a:xfrm>
          <a:prstGeom prst="rect">
            <a:avLst/>
          </a:prstGeom>
        </p:spPr>
      </p:pic>
      <p:pic>
        <p:nvPicPr>
          <p:cNvPr id="14" name="Рисунок 13" descr="снег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05599" y="3181351"/>
            <a:ext cx="3790950" cy="1285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216</Words>
  <Application>Microsoft Office PowerPoint</Application>
  <PresentationFormat>Экран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70</cp:revision>
  <dcterms:created xsi:type="dcterms:W3CDTF">2005-05-14T08:50:20Z</dcterms:created>
  <dcterms:modified xsi:type="dcterms:W3CDTF">2017-06-13T14:49:50Z</dcterms:modified>
</cp:coreProperties>
</file>