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70" r:id="rId2"/>
    <p:sldId id="271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F9999"/>
    <a:srgbClr val="EE29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86" autoAdjust="0"/>
    <p:restoredTop sz="94660"/>
  </p:normalViewPr>
  <p:slideViewPr>
    <p:cSldViewPr>
      <p:cViewPr varScale="1">
        <p:scale>
          <a:sx n="69" d="100"/>
          <a:sy n="69" d="100"/>
        </p:scale>
        <p:origin x="-14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8857B8-AB94-468C-94E7-3E44BF929D7E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E6E854-DBAA-4D37-A012-07E24E35D0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0382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Февраль (передает посох) :   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Теперь твоя очередь, братец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озерах треснул лед,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Будто раскололи.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Звучит пьеса П. И. Чайковского «Март».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6E854-DBAA-4D37-A012-07E24E35D0C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Март: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      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Теперь ты бери посох, братец Апрель!</a:t>
            </a:r>
          </a:p>
          <a:p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Апрель (берет посох и стучит им):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</a:t>
            </a:r>
          </a:p>
          <a:p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Разбегайтеся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ручьи!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Растекайтесь, лужи!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Вылезайте, муравьи,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После зимней стужи!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Пробирается  медведь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Сквозь лесной валежник,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Стали птицы песни петь,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расцвел подснежник!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Звучит пьеса П.И. Чайковского « Апрель»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6E854-DBAA-4D37-A012-07E24E35D0C4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jpeg"/><Relationship Id="rId9" Type="http://schemas.openxmlformats.org/officeDocument/2006/relationships/image" Target="../media/image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287546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0411" y="0"/>
            <a:ext cx="918482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rannyaya_vesna_talyy_sneg_peyzazh_priroda_doroga_gryaz_3264x244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bear-family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" y="0"/>
            <a:ext cx="9319079" cy="6858000"/>
          </a:xfrm>
          <a:prstGeom prst="rect">
            <a:avLst/>
          </a:prstGeom>
        </p:spPr>
      </p:pic>
      <p:pic>
        <p:nvPicPr>
          <p:cNvPr id="6" name="Рисунок 5" descr="0_fd554_2720fbc5_orig.gif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3868345"/>
            <a:ext cx="2357422" cy="2989655"/>
          </a:xfrm>
          <a:prstGeom prst="rect">
            <a:avLst/>
          </a:prstGeom>
        </p:spPr>
      </p:pic>
      <p:pic>
        <p:nvPicPr>
          <p:cNvPr id="7" name="Рисунок 6" descr="7785366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9124" y="0"/>
            <a:ext cx="2834223" cy="2136567"/>
          </a:xfrm>
          <a:prstGeom prst="rect">
            <a:avLst/>
          </a:prstGeom>
        </p:spPr>
      </p:pic>
      <p:pic>
        <p:nvPicPr>
          <p:cNvPr id="8" name="Рисунок 7" descr="0_fd54c_4de60f84_orig.gif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715008" y="5201892"/>
            <a:ext cx="3071834" cy="1656108"/>
          </a:xfrm>
          <a:prstGeom prst="rect">
            <a:avLst/>
          </a:prstGeom>
        </p:spPr>
      </p:pic>
      <p:pic>
        <p:nvPicPr>
          <p:cNvPr id="9" name="Рисунок 8" descr="Birds_1_102.md.pn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4" y="357167"/>
            <a:ext cx="1625975" cy="2214578"/>
          </a:xfrm>
          <a:prstGeom prst="rect">
            <a:avLst/>
          </a:prstGeom>
        </p:spPr>
      </p:pic>
      <p:pic>
        <p:nvPicPr>
          <p:cNvPr id="10" name="Рисунок 9" descr="аниме подснеж.gi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4023" y="1"/>
            <a:ext cx="9415761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</TotalTime>
  <Words>88</Words>
  <Application>Microsoft Office PowerPoint</Application>
  <PresentationFormat>Экран (4:3)</PresentationFormat>
  <Paragraphs>20</Paragraphs>
  <Slides>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НИК</dc:creator>
  <cp:lastModifiedBy>User</cp:lastModifiedBy>
  <cp:revision>70</cp:revision>
  <dcterms:created xsi:type="dcterms:W3CDTF">2005-05-14T08:50:20Z</dcterms:created>
  <dcterms:modified xsi:type="dcterms:W3CDTF">2017-06-13T14:51:01Z</dcterms:modified>
</cp:coreProperties>
</file>