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68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8582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3212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51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48006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48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598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57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14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804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115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37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85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781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332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757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0360C-75AD-498A-8BE3-A258A5AA6C15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1D93CCB-A1CC-4DD9-8E27-E2436473B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409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25260"/>
            <a:ext cx="7766936" cy="1678488"/>
          </a:xfrm>
        </p:spPr>
        <p:txBody>
          <a:bodyPr/>
          <a:lstStyle/>
          <a:p>
            <a:pPr algn="ctr"/>
            <a:r>
              <a:rPr lang="ru-RU" sz="2400" dirty="0"/>
              <a:t>Государственное Бюджетное Дошкольное Образовательное Учреждение</a:t>
            </a:r>
            <a:br>
              <a:rPr lang="ru-RU" sz="2400" dirty="0"/>
            </a:br>
            <a:r>
              <a:rPr lang="ru-RU" sz="2400" dirty="0"/>
              <a:t> детский сад №122 Выборгского района</a:t>
            </a:r>
            <a:br>
              <a:rPr lang="ru-RU" sz="2400" dirty="0"/>
            </a:br>
            <a:r>
              <a:rPr lang="ru-RU" sz="2400" dirty="0"/>
              <a:t> Санкт – Петербурга.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071720"/>
            <a:ext cx="7766936" cy="4592127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 на тему: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«Экологическое воспитание детей подготовительной группы путем экологических игр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000" dirty="0" smtClean="0"/>
          </a:p>
          <a:p>
            <a:endParaRPr lang="ru-RU" sz="1000" dirty="0"/>
          </a:p>
          <a:p>
            <a:r>
              <a:rPr lang="ru-RU" sz="1600" dirty="0" smtClean="0"/>
              <a:t>Выполнила </a:t>
            </a:r>
            <a:r>
              <a:rPr lang="ru-RU" sz="1600" dirty="0"/>
              <a:t>воспитатель:</a:t>
            </a:r>
          </a:p>
          <a:p>
            <a:r>
              <a:rPr lang="ru-RU" sz="1600" dirty="0"/>
              <a:t> Кравченко Ирина Васильевна.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17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572" y="413359"/>
            <a:ext cx="11599101" cy="6714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при проведении игр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Подбирайте игры с учетом возрастных особенностей детей и тех задач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экологического воспитания, которые можно решить на данном возрастном этапе.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Используйте игру, как закрепление уже полученных ранее знаний. Игра – это не самостоятельный, а вспомогательный метод обучения.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игры не должно противоречить знаниям, полученным в процессе обучения другим предметам.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игры должны соответствовать правилам поведения в природе.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Выбирайте игры, которые решают не только задачи экологического воспитания, но и общие педагогические задачи.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Используйте игры систематически, желательно, чтобы каждая следующая игра являлась логическим продолжением предыдущей.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Перед игрой четко продумайте правила и критерии оценок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Подберите соответствующий наглядно-иллюстративный материал.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кто-то из детей не хочет участвовать в игре, не принуждайте, пусть наблюдает, возможно, позже ребенок сам включится в игру.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Старайтесь не затягивать игру по времени, ведь детям быстро надоедает один вид деятельности.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 после игры обсудите её результаты, пусть дети обменяются мнениями, сделают выводы.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95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1661732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«Береги природу» 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формировать доброе отношение к миру природы, отзывчивость на общение с живыми существами, закрепить основные правила поведения на природе «Что нельзя делать на природе».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 Воспитатель показывает картинку детям, рассказывает, что на ней изображено, спрашивает у детей их наблюдения. И объясняет, что нельзя делать на природе, и как нужно относиться к живым существам, которые нас окружают.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375" y="2141951"/>
            <a:ext cx="4832263" cy="27181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272" y="2141951"/>
            <a:ext cx="6791890" cy="382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50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1020"/>
            <a:ext cx="11849622" cy="33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Домино «Бабочки» 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 объединяет детей самого разного возраста. Содержит богатый познавательный материал по различным темам, знакомящий детей с формой предметов, количеством, животным и растительным миром, транспортом и т.д.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Домино помогает приобретать в процессе игры знания и навыки: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развивает сосредоточенность, логическое мышление, способность к анализу ситуации, сообразительность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развивает сенсомоторную координацию и мелкую моторику рук;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закрепляет представления детей о величине, форме, цвете предметов;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развивает наблюдательность и внимание, развивает операции сравнения и обобщения, формирование умения выделять существенные связи между предметами и явлениями;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расширяет представления детей о предметах окружающего мира;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обогащает и активизирует словарь ребенка, развивает связную речь.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34" y="3847056"/>
            <a:ext cx="5352790" cy="30109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488" y="3847056"/>
            <a:ext cx="5102268" cy="287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8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307" y="200416"/>
            <a:ext cx="87556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«Животные».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Данный материал поможет воспитателям, детям и их родителям закрепить знания детей о диких и домашних животных, их детёнышах в игровой форме.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Закрепление знаний детей о животных, умение различать и находить нужного животного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69" y="1677744"/>
            <a:ext cx="4546946" cy="25576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224" y="1352811"/>
            <a:ext cx="4563649" cy="25670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164" y="4077651"/>
            <a:ext cx="4394548" cy="24719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109" y="4142433"/>
            <a:ext cx="4460245" cy="25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6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734" y="187890"/>
            <a:ext cx="90312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«Кто как устроен»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Развивать  у ребенка речь, логику, внимание, память и помогает ему разобраться, как устроены различные обитатели Земли: люди, животные, птицы, насекомые, рептилии. Малыши узнают, что некоторые части тела называются одинаково – например, ноги человека и ноги птицы – но существенно различаются свойствами.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34" y="1752901"/>
            <a:ext cx="7060434" cy="39714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147" y="3959006"/>
            <a:ext cx="4563649" cy="256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9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208" y="100209"/>
            <a:ext cx="9043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Clr>
                <a:srgbClr val="000000"/>
              </a:buClr>
            </a:pP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 какого дерева листок»</a:t>
            </a:r>
            <a:endParaRPr lang="ru-RU" sz="1600" u="sng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закрепить с детьми названия деревьев, внешний вид листьев, плодов; развивать внимание, наблюдательность, память; воспитывать познавательный интерес. Игра знакомит детей с  деревьями, кустарниками средней полосы России и Сибири. Играть в нее можно как одному, так и небольшой группой. Игра очень познавательна, хорошо использовать ее для занятий по ознакомлению с окружающим миром в детском саду или дома.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04" y="2131534"/>
            <a:ext cx="5899758" cy="33186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239" y="2131534"/>
            <a:ext cx="5741522" cy="322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1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74" y="86638"/>
            <a:ext cx="4722777" cy="26565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498" y="2743200"/>
            <a:ext cx="6925502" cy="389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153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91" y="237995"/>
            <a:ext cx="5144021" cy="28935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511" y="3131507"/>
            <a:ext cx="6435595" cy="362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270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19" y="133262"/>
            <a:ext cx="5210828" cy="29310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847" y="2755726"/>
            <a:ext cx="6613742" cy="372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373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61" y="0"/>
            <a:ext cx="6123836" cy="34446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2844" y="3150296"/>
            <a:ext cx="6591474" cy="370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64891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722" y="540490"/>
            <a:ext cx="10702447" cy="594799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Дерево, трава, цветок и птица</a:t>
            </a:r>
            <a:b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всегда сумеют защититься.</a:t>
            </a:r>
            <a:b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будут уничтожены они,</a:t>
            </a:r>
            <a:b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планете мы останемся одни.</a:t>
            </a:r>
            <a:b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ДарьяРодович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</a:t>
            </a: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познаёт мир с открытой душой и сердцем.</a:t>
            </a:r>
            <a:b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научить детей понимать родную природу, из которой малыши научаться черпать необходимые им знания и впечатления огромную роль играют игры экологической направленности.</a:t>
            </a:r>
            <a:b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Александрович</a:t>
            </a: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 подчёркивал, что «игра – это огромное светлое окно, через которое в духовный мир ребёнка вливается живительный поток представлений, понятий об окружающем мире. Игра – это искра, зажигающая огонёк пытливости и любознательности».</a:t>
            </a:r>
            <a:b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знаний детьми происходит значительно быстрее в игре. Дети, увлечены замыслом игры, не замечают того, что они учатся, хотя им приходится сталкиваться с трудностями при решении задач, поставленных в игровой форме.</a:t>
            </a:r>
            <a:r>
              <a:rPr lang="ru-RU" sz="2000" dirty="0">
                <a:solidFill>
                  <a:srgbClr val="92D050"/>
                </a:solidFill>
              </a:rPr>
              <a:t/>
            </a:r>
            <a:br>
              <a:rPr lang="ru-RU" sz="2000" dirty="0">
                <a:solidFill>
                  <a:srgbClr val="92D050"/>
                </a:solidFill>
              </a:rPr>
            </a:br>
            <a:endParaRPr lang="ru-RU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56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589392" cy="31440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3508" y="2974932"/>
            <a:ext cx="6903232" cy="388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0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07" y="0"/>
            <a:ext cx="5461038" cy="30718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542" y="3498241"/>
            <a:ext cx="5972905" cy="33597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389" y="88442"/>
            <a:ext cx="5682837" cy="319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1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818" y="175364"/>
            <a:ext cx="4743189" cy="26680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2714" y="-137786"/>
            <a:ext cx="6708075" cy="37732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3446" y="2705621"/>
            <a:ext cx="6992308" cy="393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8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15029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69136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192" y="365125"/>
            <a:ext cx="8668011" cy="523400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хочу рассказать о своей группе, в которой я применяю  на практике  дидактические игры экологической направленности и которые, по моему мнению, помогают мне решать задачи экологического воспитания.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Подобранные мною экологические игры могут проводиться не только в детском саду, но и в семье.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Для того чтобы воспитательная деятельность имела больший эффект, я сделала её «незаметной» и интересной для детей. Как это я сделала? На помощь мне всегда приходит игра – самый естественный и радостный для детей вид деятельности. Игра придаёт непосредственно образовательной деятельности живость, вносит особую эмоциональную окраску, создаёт атмосферу доверия между всеми детьми. Она помогает мне  развить у детей самые разные положительные качества и облегчает усвоения новых знаний.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80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405" y="1455440"/>
            <a:ext cx="8251896" cy="47378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1299" y="250521"/>
            <a:ext cx="42950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Классификация игр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950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203" y="116483"/>
            <a:ext cx="1101037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мой взгляд, наибольший интерес для воспитателей представляют,  обучающие игры. Дидактические игры экологического содержания расширяют представления детей о взаимодействии человека и природы, деятельности людей в природе, взаимосвязях, существующих в природе, способствуют воспитанию эмоционально-ценностного отношения к природе, выработке навыков культуры поведения в окружающей природной среде.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видно было на схемы, обучающие  игры бывают пяти видов: предметные, настольно-печатные, словесные, подвижные, сюжетные.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Предметные игры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это игры с различным природным материалом (плоды, семена, листья деревьев), либо с игрушками.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сюжетно-дидактических 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играх дети играют определённые роли.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Настольно-печатные игры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это всевозможные виды лото, домино, игры  - «</a:t>
            </a:r>
            <a:r>
              <a:rPr lang="ru-RU" sz="200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ходилки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 Они направлены на развитие мышления и памяти, а также на систематизацию полученных знаний. Также к настольно-печатным играм можно отнести игры с использованием дидактических карточек (например, игра «Подбери корм»)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словесных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играх 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 решения обучающей задачи решается только мысленно, без помощи наглядного материала. Такие игры</a:t>
            </a:r>
            <a:r>
              <a:rPr lang="ru-RU" sz="20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развивают внимание, сообразительность, быстроту реакции, связную речь.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игры 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также могут играть роль обучающих, если обучающая задача решается совместно с удовлетворением естественной потребности детей активно двигаться.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85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2290" y="0"/>
            <a:ext cx="96575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 экологического характера также можно разделить на два блока по характеру обучающего воздействия на ребенка: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для развития эмоционально-положительного отношения к природе (развивают эстетические чувство «любования» природой)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Игры, способствующие усвоению правил поведения в природе, формированию экологического образа жизни.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характеру педагогического процесса игры можно разделить на: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обучающие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тренинговые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контролирующие,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обобщающие,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познавательные,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репродуктивные,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продуктивные,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творческие,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коммуникативные,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диагностические,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258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359" y="874455"/>
            <a:ext cx="873064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Цели использования игр экологической направленности:</a:t>
            </a:r>
            <a:endParaRPr lang="ru-RU" sz="2400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условий, способствующих приобретению экологических знаний и выработке практических навыков участия в предупреждении и решении экологических проблем.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эмоционально-положительного отношения к окружающему миру, умения видеть его красоту и неповторимость.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потребности в приобретении экологических знаний, ориентация на их практическое применение.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Выработка потребности в общении с представителями животного и растительного мира, сопереживание им, проявление доброты, чуткости, милосердия к людям, природе; бережного отношения ко всему окружающему.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условий для проявления инициативы в решении экологических проблем ближайшего окружения.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598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306" y="347969"/>
            <a:ext cx="1138615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дидактической игры выглядит следующим образом: 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858" y="1640667"/>
            <a:ext cx="7615824" cy="504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935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087" y="1166842"/>
            <a:ext cx="95573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Дидактическая задача</a:t>
            </a:r>
            <a:r>
              <a:rPr lang="ru-RU" sz="2400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это обучающее и воспитательное воздействие на ребенка. </a:t>
            </a:r>
          </a:p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игры</a:t>
            </a:r>
            <a:r>
              <a:rPr lang="ru-RU" sz="2400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обусловлены познавательным содержанием, игровыми задачами и игровыми действиями. Они содержат требования к взаимоотношениям детей, к соблюдению ими норм поведения. С помощью правил педагог управляет игрой, процессами познавательной деятельности, поведением детей.</a:t>
            </a:r>
          </a:p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Игровые действия</a:t>
            </a:r>
            <a:r>
              <a:rPr lang="ru-RU" sz="2400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это непосредственно сама игра. Чем они разнообразнее, тем успешнее решается дидактическая задача. Игровые действия связаны с игровым замыслом и исходят из него.</a:t>
            </a:r>
          </a:p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Подведение итогов</a:t>
            </a:r>
            <a:r>
              <a:rPr lang="ru-RU" sz="2400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проводится сразу по окончании игры. Это может быть выявление детей, которые лучше выполнили игровое задание, определение команды-победительницы, выводы, сделанные по ходу игры и т. д.</a:t>
            </a:r>
            <a:endParaRPr lang="ru-RU" sz="2400" dirty="0">
              <a:solidFill>
                <a:srgbClr val="92D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257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</TotalTime>
  <Words>825</Words>
  <Application>Microsoft Office PowerPoint</Application>
  <PresentationFormat>Широкоэкранный</PresentationFormat>
  <Paragraphs>77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Trebuchet MS</vt:lpstr>
      <vt:lpstr>Wingdings 3</vt:lpstr>
      <vt:lpstr>Грань</vt:lpstr>
      <vt:lpstr>Государственное Бюджетное Дошкольное Образовательное Учреждение  детский сад №122 Выборгского района  Санкт – Петербурга.</vt:lpstr>
      <vt:lpstr>Дерево, трава, цветок и птица Не всегда сумеют защититься. Если будут уничтожены они, На планете мы останемся одни.  ДарьяРодович  Маленький ребёнок познаёт мир с открытой душой и сердцем. Для того чтобы научить детей понимать родную природу, из которой малыши научаться черпать необходимые им знания и впечатления огромную роль играют игры экологической направленности. Василий Александрович  Сухомлинский подчёркивал, что «игра – это огромное светлое окно, через которое в духовный мир ребёнка вливается живительный поток представлений, понятий об окружающем мире. Игра – это искра, зажигающая огонёк пытливости и любознательности». Усвоение знаний детьми происходит значительно быстрее в игре. Дети, увлечены замыслом игры, не замечают того, что они учатся, хотя им приходится сталкиваться с трудностями при решении задач, поставленных в игровой форме. </vt:lpstr>
      <vt:lpstr>Я хочу рассказать о своей группе, в которой я применяю  на практике  дидактические игры экологической направленности и которые, по моему мнению, помогают мне решать задачи экологического воспитания.  Подобранные мною экологические игры могут проводиться не только в детском саду, но и в семье.        Для того чтобы воспитательная деятельность имела больший эффект, я сделала её «незаметной» и интересной для детей. Как это я сделала? На помощь мне всегда приходит игра – самый естественный и радостный для детей вид деятельности. Игра придаёт непосредственно образовательной деятельности живость, вносит особую эмоциональную окраску, создаёт атмосферу доверия между всеми детьми. Она помогает мне  развить у детей самые разные положительные качества и облегчает усвоения новых знаний.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Даниил Кравченко</dc:creator>
  <cp:lastModifiedBy>Даниил Кравченко</cp:lastModifiedBy>
  <cp:revision>13</cp:revision>
  <dcterms:created xsi:type="dcterms:W3CDTF">2017-04-07T15:35:46Z</dcterms:created>
  <dcterms:modified xsi:type="dcterms:W3CDTF">2017-06-13T15:11:44Z</dcterms:modified>
</cp:coreProperties>
</file>