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7" r:id="rId2"/>
    <p:sldId id="264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9999"/>
    <a:srgbClr val="EE29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86" autoAdjust="0"/>
    <p:restoredTop sz="94660"/>
  </p:normalViewPr>
  <p:slideViewPr>
    <p:cSldViewPr>
      <p:cViewPr varScale="1">
        <p:scale>
          <a:sx n="69" d="100"/>
          <a:sy n="69" d="100"/>
        </p:scale>
        <p:origin x="-14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8857B8-AB94-468C-94E7-3E44BF929D7E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E6E854-DBAA-4D37-A012-07E24E35D0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382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Начинается сказка С.Я. Маршака «Двенадцать месяцев».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Звучит музыка . Ведущий читает стихотворение.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Как поработала зима?</a:t>
            </a:r>
          </a:p>
          <a:p>
            <a:pPr algn="l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Какая ровная кайма,</a:t>
            </a:r>
          </a:p>
          <a:p>
            <a:pPr algn="l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 нарушая очертаний,</a:t>
            </a:r>
          </a:p>
          <a:p>
            <a:pPr algn="l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Легла на кровли стройных зданий,</a:t>
            </a:r>
          </a:p>
          <a:p>
            <a:pPr algn="l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Снежинки падали с небес</a:t>
            </a:r>
          </a:p>
          <a:p>
            <a:pPr algn="l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таком случайном беспорядке,</a:t>
            </a:r>
          </a:p>
          <a:p>
            <a:pPr algn="l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А улеглись постелью гладкой</a:t>
            </a:r>
          </a:p>
          <a:p>
            <a:pPr algn="l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строго окаймили лес.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6E854-DBAA-4D37-A012-07E24E35D0C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Ведущая: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одной деревушке жила злая женщина с дочкой и падчерицей.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Дочку она любила, а падчерица ничем не могла ей угодить.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решила мачеха ее погубить. Была зима, деревья стояли по пояс в сугробах. Шел январь. В такую пору, под вечер, злая мачеха и говорит падчерице:</a:t>
            </a:r>
          </a:p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Мачеха: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Сходила бы ты в лес да набрала бы там подснежников.</a:t>
            </a:r>
          </a:p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Девочка :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 какие среди зимы подснежники? Раньше марта они не появятся. Где же мне их найти? (плачет)</a:t>
            </a:r>
          </a:p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Мачеха: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А вот где хочешь, там и ищи. И без подснежников домой не возвращайся.</a:t>
            </a:r>
          </a:p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6E854-DBAA-4D37-A012-07E24E35D0C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7000">
              <a:srgbClr val="000082">
                <a:alpha val="0"/>
              </a:srgbClr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>
                <a:alpha val="22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341377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14412" y="1214422"/>
            <a:ext cx="8888889" cy="3326984"/>
          </a:xfrm>
          <a:prstGeom prst="rect">
            <a:avLst/>
          </a:prstGeom>
        </p:spPr>
      </p:pic>
      <p:pic>
        <p:nvPicPr>
          <p:cNvPr id="3" name="Рисунок 2" descr="65225796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310627"/>
            <a:ext cx="9117539" cy="4547373"/>
          </a:xfrm>
          <a:prstGeom prst="rect">
            <a:avLst/>
          </a:prstGeom>
        </p:spPr>
      </p:pic>
      <p:pic>
        <p:nvPicPr>
          <p:cNvPr id="5" name="Рисунок 4" descr="17826538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357166"/>
            <a:ext cx="4286280" cy="2115546"/>
          </a:xfrm>
          <a:prstGeom prst="rect">
            <a:avLst/>
          </a:prstGeom>
        </p:spPr>
      </p:pic>
      <p:pic>
        <p:nvPicPr>
          <p:cNvPr id="6" name="Рисунок 5" descr="1341377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6" y="0"/>
            <a:ext cx="8888889" cy="33269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Рисунок 7" descr="снег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6461843" cy="3214686"/>
          </a:xfrm>
          <a:prstGeom prst="rect">
            <a:avLst/>
          </a:prstGeom>
        </p:spPr>
      </p:pic>
      <p:pic>
        <p:nvPicPr>
          <p:cNvPr id="9" name="Рисунок 8" descr="снег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2157" y="3643314"/>
            <a:ext cx="6461843" cy="3214686"/>
          </a:xfrm>
          <a:prstGeom prst="rect">
            <a:avLst/>
          </a:prstGeom>
        </p:spPr>
      </p:pic>
      <p:pic>
        <p:nvPicPr>
          <p:cNvPr id="10" name="Рисунок 9" descr="снег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2157" y="0"/>
            <a:ext cx="6461843" cy="3214686"/>
          </a:xfrm>
          <a:prstGeom prst="rect">
            <a:avLst/>
          </a:prstGeom>
        </p:spPr>
      </p:pic>
      <p:pic>
        <p:nvPicPr>
          <p:cNvPr id="11" name="Рисунок 10" descr="снег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43314"/>
            <a:ext cx="6461843" cy="32146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</TotalTime>
  <Words>174</Words>
  <Application>Microsoft Office PowerPoint</Application>
  <PresentationFormat>Экран (4:3)</PresentationFormat>
  <Paragraphs>24</Paragraphs>
  <Slides>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</dc:creator>
  <cp:lastModifiedBy>User</cp:lastModifiedBy>
  <cp:revision>70</cp:revision>
  <dcterms:created xsi:type="dcterms:W3CDTF">2005-05-14T08:50:20Z</dcterms:created>
  <dcterms:modified xsi:type="dcterms:W3CDTF">2017-06-13T14:48:38Z</dcterms:modified>
</cp:coreProperties>
</file>