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84582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Государственно-частное партнерство в России.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чп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587030" cy="612068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262309" cy="609329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60416_news_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7529" cy="496855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ГЧП реально включено в экономическую политику РФ как на федеральном, так и на региональном уровне;</a:t>
            </a:r>
          </a:p>
          <a:p>
            <a:r>
              <a:rPr lang="ru-RU" dirty="0" smtClean="0"/>
              <a:t> В </a:t>
            </a:r>
            <a:r>
              <a:rPr lang="ru-RU" dirty="0" smtClean="0"/>
              <a:t>РФ складывается свое, во многом уникальное понимание форм и методов реализации ГЧП;</a:t>
            </a:r>
          </a:p>
          <a:p>
            <a:r>
              <a:rPr lang="ru-RU" dirty="0" smtClean="0"/>
              <a:t> Идет </a:t>
            </a:r>
            <a:r>
              <a:rPr lang="ru-RU" dirty="0" smtClean="0"/>
              <a:t>активное формирование правовой базы ГЧП как на федеральном, так и на региональном уровне;</a:t>
            </a:r>
          </a:p>
          <a:p>
            <a:r>
              <a:rPr lang="ru-RU" dirty="0" smtClean="0"/>
              <a:t> Для </a:t>
            </a:r>
            <a:r>
              <a:rPr lang="ru-RU" dirty="0" smtClean="0"/>
              <a:t>достижения конкретных результатов наряду с практической работой по конкретным проектам необходимо дальнейшее исследование экономических и правовых аспектов ГЧП, их согласование между собой, разработка методических материалов и акцент на подготовке кадров;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еобходима </a:t>
            </a:r>
            <a:r>
              <a:rPr lang="ru-RU" dirty="0" smtClean="0"/>
              <a:t>разработка единой концепции развития ГЧП в РФ на уровне федеральной власти, региональной власти, муниципальной власти, с обеспечением создания необходимой институциональной инфраструктуры;</a:t>
            </a:r>
          </a:p>
          <a:p>
            <a:r>
              <a:rPr lang="ru-RU" dirty="0" smtClean="0"/>
              <a:t>Д</a:t>
            </a:r>
            <a:r>
              <a:rPr lang="ru-RU" dirty="0" smtClean="0"/>
              <a:t>ля </a:t>
            </a:r>
            <a:r>
              <a:rPr lang="ru-RU" dirty="0" smtClean="0"/>
              <a:t>обеспечения координации работ целесообразно создать Совет по ГЧП при Правительстве РФ, включающий секции по основным направлениям развития ГЧП (экономическая политика, нормативно-законодательная база, продвижение конкретных проектов, привлечение и поддержка инвесторов, подготовка кадров и др.). Состав совета должен обеспечить участие в подготовке решений представителей всех уровней власти и всех уровней бизнеса, для чего необходимо также иметь соответствующие советы во всех субъектах РФ и в важнейших органах местного самоуправления, при общей координации Советом при Правительстве.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Свод нравственных принципов и правил в хозяйствовании (принят 05.02.04 на VIII Всемирном русском народном соборе, одобрен 09.09.04 Межрелигиозным советом России) // Недвижимость и инвестиции. Правовое регулирование. 2004. № 4. С. 8-12.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Доклад «О механизме взаимодействия федеральных и региональных органов исполнительной власти при разработке программ комплексного </a:t>
            </a:r>
            <a:r>
              <a:rPr lang="ru-RU" dirty="0" err="1" smtClean="0"/>
              <a:t>социально-эконо</a:t>
            </a:r>
            <a:r>
              <a:rPr lang="ru-RU" dirty="0" smtClean="0"/>
              <a:t>- </a:t>
            </a:r>
            <a:r>
              <a:rPr lang="ru-RU" dirty="0" err="1" smtClean="0"/>
              <a:t>мического</a:t>
            </a:r>
            <a:r>
              <a:rPr lang="ru-RU" dirty="0" smtClean="0"/>
              <a:t> развития регионов» // Вестник совета по национальной </a:t>
            </a:r>
            <a:r>
              <a:rPr lang="ru-RU" dirty="0" err="1" smtClean="0"/>
              <a:t>конкурентос</a:t>
            </a:r>
            <a:r>
              <a:rPr lang="ru-RU" dirty="0" smtClean="0"/>
              <a:t>- </a:t>
            </a:r>
            <a:r>
              <a:rPr lang="ru-RU" dirty="0" err="1" smtClean="0"/>
              <a:t>пособности</a:t>
            </a:r>
            <a:r>
              <a:rPr lang="ru-RU" dirty="0" smtClean="0"/>
              <a:t> «Стратегия и конкурентоспособность». 2006. № 7 (10). С. </a:t>
            </a:r>
            <a:r>
              <a:rPr lang="ru-RU" dirty="0" smtClean="0"/>
              <a:t>51-63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Интернет ресурс </a:t>
            </a:r>
            <a:r>
              <a:rPr lang="en-US" dirty="0" smtClean="0"/>
              <a:t>http://www.pppi.ru/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Государственно-частное </a:t>
            </a:r>
            <a:r>
              <a:rPr lang="ru-RU" dirty="0" smtClean="0"/>
              <a:t>партнерство-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органами государственного и (или) муниципального управления частного бизнеса для выполнения работ по техническому обслуживанию, эксплуатации, реконструкции, модернизации или новому строительству объектов общественной инфраструктуры и предоставлению публичных услуг с использованием таких объектов на условиях разделения рисков, компетенций и ответственности, определяемых контрактом и совокупностью нормативных актов, действующих на момент его подписания.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Предметом </a:t>
            </a:r>
            <a:r>
              <a:rPr lang="ru-RU" dirty="0" smtClean="0"/>
              <a:t>ГЧП являются государственная и муниципальная собственность, а также услуги, оказываемые государственными, муниципальными органами власти или бюджетными организациями. Иными словами, инструментарий ГЧП применяется при создании, реконструкции или модернизации транспортной инфраструктуры, объектов энергетики, жилищно-коммунального комплекса, здравоохранения, образования, культуры и спорта.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числе базовых признаков государственно-частных партнёрств в узкой (экономической) трактовке можно назвать следующие: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сторонами ГЧП являются государство и частный бизнес;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взаимодействие сторон закрепляется на официальной, юридической основе;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взаимодействие сторон имеет равноправный характер;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ГЧП имеет чётко выраженную публичную, общественную направленность;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реализации проектов на основе ГЧП консолидируются, объединяются ресурсы и вклады сторон;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финансовые риски и затраты, а также достигнутые результаты распределяются между сторонами в заранее определённых пропорциях.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Экономическое содержание государственно-частного партнерства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ГЧП как часть системы мер государственного регулирования в целях реализации промышленной политики, стимулирования инновационной активности, привлечения инвестиций в развитие инфраструктуры и социальную сферу.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ГЧП </a:t>
            </a:r>
            <a:r>
              <a:rPr lang="ru-RU" dirty="0" smtClean="0"/>
              <a:t>с точки зрения привлечения частного сектора к деятельности по предоставлению общественных услуг (в таких областях, как ЖКХ, здравоохранение, образование, транспорт, городское хозяйство и др.).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ГЧП </a:t>
            </a:r>
            <a:r>
              <a:rPr lang="ru-RU" dirty="0" smtClean="0"/>
              <a:t>как инструмент привлечения частной инициативы </a:t>
            </a:r>
            <a:r>
              <a:rPr lang="ru-RU" dirty="0" smtClean="0"/>
              <a:t>и инвестиций </a:t>
            </a:r>
            <a:r>
              <a:rPr lang="ru-RU" dirty="0" smtClean="0"/>
              <a:t>при сохранении государственного контроля над активами (такими как недра, объекты инфраструктуры, предприятия, имеющие высокое социальное или оборонное значение и т.д</a:t>
            </a:r>
            <a:r>
              <a:rPr lang="ru-RU" dirty="0" smtClean="0"/>
              <a:t>.)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Этико-экономический </a:t>
            </a:r>
            <a:r>
              <a:rPr lang="ru-RU" dirty="0" smtClean="0"/>
              <a:t>аспект. В Своде нравственных принципов и правил в хозяйствовании (принят 05.02.04 на VIII Всемирном русском народном соборе, одобрен 09.09.04 Межрелигиозным советом России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Роль ГЧП в социально-экономическом развитии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В </a:t>
            </a:r>
            <a:r>
              <a:rPr lang="ru-RU" dirty="0" smtClean="0"/>
              <a:t>Программе социально-экономического развития Российской Федерации на среднесрочную перспективу (2006-08 гг.), утвержденной Распоряжением Правительства РФ от 19.01.06 № 38-р (далее — Программа), предусмотрено развитие механизмов ГЧП.</a:t>
            </a:r>
          </a:p>
          <a:p>
            <a:pPr>
              <a:buNone/>
            </a:pPr>
            <a:r>
              <a:rPr lang="ru-RU" dirty="0" smtClean="0"/>
              <a:t>      Согласно </a:t>
            </a:r>
            <a:r>
              <a:rPr lang="ru-RU" dirty="0" smtClean="0"/>
              <a:t>Программе, развитие эффективных институтов взаимодействия государства и бизнеса является одним из важных условий формирования эффективной экономической политики, повышения инновационной активности, развития экономической и социальной инфраструктуры.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пч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56750" cy="62373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чп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8229765" cy="62745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й точечный рисунок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801884" cy="654309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</TotalTime>
  <Words>679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Государственно-частное партнерство в России.</vt:lpstr>
      <vt:lpstr>Государственно-частное партнерство-</vt:lpstr>
      <vt:lpstr>Слайд 3</vt:lpstr>
      <vt:lpstr>В числе базовых признаков государственно-частных партнёрств в узкой (экономической) трактовке можно назвать следующие:</vt:lpstr>
      <vt:lpstr>Экономическое содержание государственно-частного партнерства</vt:lpstr>
      <vt:lpstr>Роль ГЧП в социально-экономическом развитии России</vt:lpstr>
      <vt:lpstr>Слайд 7</vt:lpstr>
      <vt:lpstr>Слайд 8</vt:lpstr>
      <vt:lpstr>Слайд 9</vt:lpstr>
      <vt:lpstr>Слайд 10</vt:lpstr>
      <vt:lpstr>Слайд 11</vt:lpstr>
      <vt:lpstr>Слайд 12</vt:lpstr>
      <vt:lpstr>Выводы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Государственно-частное партнерство в России.</dc:title>
  <dc:creator>Алина Камелия</dc:creator>
  <cp:lastModifiedBy>Алина Кочура</cp:lastModifiedBy>
  <cp:revision>2</cp:revision>
  <dcterms:created xsi:type="dcterms:W3CDTF">2016-12-25T19:03:14Z</dcterms:created>
  <dcterms:modified xsi:type="dcterms:W3CDTF">2016-12-25T19:41:11Z</dcterms:modified>
</cp:coreProperties>
</file>