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66"/>
    <a:srgbClr val="1508B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3543" autoAdjust="0"/>
    <p:restoredTop sz="93369" autoAdjust="0"/>
  </p:normalViewPr>
  <p:slideViewPr>
    <p:cSldViewPr>
      <p:cViewPr varScale="1">
        <p:scale>
          <a:sx n="102" d="100"/>
          <a:sy n="102" d="100"/>
        </p:scale>
        <p:origin x="-312"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42FE51E-045E-4AB7-BE30-3B501FAE9AD9}" type="datetimeFigureOut">
              <a:rPr lang="ru-RU" smtClean="0"/>
              <a:pPr/>
              <a:t>01.01.2002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32C5BE0-F6FB-4F4B-8A8C-EB2B922BAA08}"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endParaRPr lang="es-ES"/>
          </a:p>
        </p:txBody>
      </p:sp>
      <p:sp>
        <p:nvSpPr>
          <p:cNvPr id="5" name="Нижний колонтитул 4"/>
          <p:cNvSpPr>
            <a:spLocks noGrp="1"/>
          </p:cNvSpPr>
          <p:nvPr>
            <p:ph type="ftr" sz="quarter" idx="11"/>
          </p:nvPr>
        </p:nvSpPr>
        <p:spPr/>
        <p:txBody>
          <a:bodyPr/>
          <a:lstStyle>
            <a:lvl1pPr>
              <a:defRPr/>
            </a:lvl1pPr>
          </a:lstStyle>
          <a:p>
            <a:endParaRPr lang="es-ES"/>
          </a:p>
        </p:txBody>
      </p:sp>
      <p:sp>
        <p:nvSpPr>
          <p:cNvPr id="6" name="Номер слайда 5"/>
          <p:cNvSpPr>
            <a:spLocks noGrp="1"/>
          </p:cNvSpPr>
          <p:nvPr>
            <p:ph type="sldNum" sz="quarter" idx="12"/>
          </p:nvPr>
        </p:nvSpPr>
        <p:spPr/>
        <p:txBody>
          <a:bodyPr/>
          <a:lstStyle>
            <a:lvl1pPr>
              <a:defRPr/>
            </a:lvl1pPr>
          </a:lstStyle>
          <a:p>
            <a:fld id="{659C4B33-DC44-49C2-AC78-0F4C8FD1C000}" type="slidenum">
              <a:rPr lang="es-ES"/>
              <a:pPr/>
              <a:t>‹#›</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s-ES"/>
          </a:p>
        </p:txBody>
      </p:sp>
      <p:sp>
        <p:nvSpPr>
          <p:cNvPr id="5" name="Нижний колонтитул 4"/>
          <p:cNvSpPr>
            <a:spLocks noGrp="1"/>
          </p:cNvSpPr>
          <p:nvPr>
            <p:ph type="ftr" sz="quarter" idx="11"/>
          </p:nvPr>
        </p:nvSpPr>
        <p:spPr/>
        <p:txBody>
          <a:bodyPr/>
          <a:lstStyle>
            <a:lvl1pPr>
              <a:defRPr/>
            </a:lvl1pPr>
          </a:lstStyle>
          <a:p>
            <a:endParaRPr lang="es-ES"/>
          </a:p>
        </p:txBody>
      </p:sp>
      <p:sp>
        <p:nvSpPr>
          <p:cNvPr id="6" name="Номер слайда 5"/>
          <p:cNvSpPr>
            <a:spLocks noGrp="1"/>
          </p:cNvSpPr>
          <p:nvPr>
            <p:ph type="sldNum" sz="quarter" idx="12"/>
          </p:nvPr>
        </p:nvSpPr>
        <p:spPr/>
        <p:txBody>
          <a:bodyPr/>
          <a:lstStyle>
            <a:lvl1pPr>
              <a:defRPr/>
            </a:lvl1pPr>
          </a:lstStyle>
          <a:p>
            <a:fld id="{E02F5083-19D0-468B-B678-0F5D350D650F}" type="slidenum">
              <a:rPr lang="es-ES"/>
              <a:pPr/>
              <a:t>‹#›</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s-ES"/>
          </a:p>
        </p:txBody>
      </p:sp>
      <p:sp>
        <p:nvSpPr>
          <p:cNvPr id="5" name="Нижний колонтитул 4"/>
          <p:cNvSpPr>
            <a:spLocks noGrp="1"/>
          </p:cNvSpPr>
          <p:nvPr>
            <p:ph type="ftr" sz="quarter" idx="11"/>
          </p:nvPr>
        </p:nvSpPr>
        <p:spPr/>
        <p:txBody>
          <a:bodyPr/>
          <a:lstStyle>
            <a:lvl1pPr>
              <a:defRPr/>
            </a:lvl1pPr>
          </a:lstStyle>
          <a:p>
            <a:endParaRPr lang="es-ES"/>
          </a:p>
        </p:txBody>
      </p:sp>
      <p:sp>
        <p:nvSpPr>
          <p:cNvPr id="6" name="Номер слайда 5"/>
          <p:cNvSpPr>
            <a:spLocks noGrp="1"/>
          </p:cNvSpPr>
          <p:nvPr>
            <p:ph type="sldNum" sz="quarter" idx="12"/>
          </p:nvPr>
        </p:nvSpPr>
        <p:spPr/>
        <p:txBody>
          <a:bodyPr/>
          <a:lstStyle>
            <a:lvl1pPr>
              <a:defRPr/>
            </a:lvl1pPr>
          </a:lstStyle>
          <a:p>
            <a:fld id="{C60C4C03-B484-4753-B772-D3A474105984}" type="slidenum">
              <a:rPr lang="es-ES"/>
              <a:pPr/>
              <a:t>‹#›</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s-ES"/>
          </a:p>
        </p:txBody>
      </p:sp>
      <p:sp>
        <p:nvSpPr>
          <p:cNvPr id="5" name="Нижний колонтитул 4"/>
          <p:cNvSpPr>
            <a:spLocks noGrp="1"/>
          </p:cNvSpPr>
          <p:nvPr>
            <p:ph type="ftr" sz="quarter" idx="11"/>
          </p:nvPr>
        </p:nvSpPr>
        <p:spPr/>
        <p:txBody>
          <a:bodyPr/>
          <a:lstStyle>
            <a:lvl1pPr>
              <a:defRPr/>
            </a:lvl1pPr>
          </a:lstStyle>
          <a:p>
            <a:endParaRPr lang="es-ES"/>
          </a:p>
        </p:txBody>
      </p:sp>
      <p:sp>
        <p:nvSpPr>
          <p:cNvPr id="6" name="Номер слайда 5"/>
          <p:cNvSpPr>
            <a:spLocks noGrp="1"/>
          </p:cNvSpPr>
          <p:nvPr>
            <p:ph type="sldNum" sz="quarter" idx="12"/>
          </p:nvPr>
        </p:nvSpPr>
        <p:spPr/>
        <p:txBody>
          <a:bodyPr/>
          <a:lstStyle>
            <a:lvl1pPr>
              <a:defRPr/>
            </a:lvl1pPr>
          </a:lstStyle>
          <a:p>
            <a:fld id="{A6EF900F-98B9-4031-A4C9-98A8BAEA3817}" type="slidenum">
              <a:rPr lang="es-ES"/>
              <a:pPr/>
              <a:t>‹#›</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es-ES"/>
          </a:p>
        </p:txBody>
      </p:sp>
      <p:sp>
        <p:nvSpPr>
          <p:cNvPr id="5" name="Нижний колонтитул 4"/>
          <p:cNvSpPr>
            <a:spLocks noGrp="1"/>
          </p:cNvSpPr>
          <p:nvPr>
            <p:ph type="ftr" sz="quarter" idx="11"/>
          </p:nvPr>
        </p:nvSpPr>
        <p:spPr/>
        <p:txBody>
          <a:bodyPr/>
          <a:lstStyle>
            <a:lvl1pPr>
              <a:defRPr/>
            </a:lvl1pPr>
          </a:lstStyle>
          <a:p>
            <a:endParaRPr lang="es-ES"/>
          </a:p>
        </p:txBody>
      </p:sp>
      <p:sp>
        <p:nvSpPr>
          <p:cNvPr id="6" name="Номер слайда 5"/>
          <p:cNvSpPr>
            <a:spLocks noGrp="1"/>
          </p:cNvSpPr>
          <p:nvPr>
            <p:ph type="sldNum" sz="quarter" idx="12"/>
          </p:nvPr>
        </p:nvSpPr>
        <p:spPr/>
        <p:txBody>
          <a:bodyPr/>
          <a:lstStyle>
            <a:lvl1pPr>
              <a:defRPr/>
            </a:lvl1pPr>
          </a:lstStyle>
          <a:p>
            <a:fld id="{6F5A7667-9AE8-41F6-A57A-8040AB340214}" type="slidenum">
              <a:rPr lang="es-ES"/>
              <a:pPr/>
              <a:t>‹#›</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es-ES"/>
          </a:p>
        </p:txBody>
      </p:sp>
      <p:sp>
        <p:nvSpPr>
          <p:cNvPr id="6" name="Нижний колонтитул 5"/>
          <p:cNvSpPr>
            <a:spLocks noGrp="1"/>
          </p:cNvSpPr>
          <p:nvPr>
            <p:ph type="ftr" sz="quarter" idx="11"/>
          </p:nvPr>
        </p:nvSpPr>
        <p:spPr/>
        <p:txBody>
          <a:bodyPr/>
          <a:lstStyle>
            <a:lvl1pPr>
              <a:defRPr/>
            </a:lvl1pPr>
          </a:lstStyle>
          <a:p>
            <a:endParaRPr lang="es-ES"/>
          </a:p>
        </p:txBody>
      </p:sp>
      <p:sp>
        <p:nvSpPr>
          <p:cNvPr id="7" name="Номер слайда 6"/>
          <p:cNvSpPr>
            <a:spLocks noGrp="1"/>
          </p:cNvSpPr>
          <p:nvPr>
            <p:ph type="sldNum" sz="quarter" idx="12"/>
          </p:nvPr>
        </p:nvSpPr>
        <p:spPr/>
        <p:txBody>
          <a:bodyPr/>
          <a:lstStyle>
            <a:lvl1pPr>
              <a:defRPr/>
            </a:lvl1pPr>
          </a:lstStyle>
          <a:p>
            <a:fld id="{A41C918C-7418-4229-8E3E-F4528155DF96}" type="slidenum">
              <a:rPr lang="es-ES"/>
              <a:pPr/>
              <a:t>‹#›</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es-ES"/>
          </a:p>
        </p:txBody>
      </p:sp>
      <p:sp>
        <p:nvSpPr>
          <p:cNvPr id="8" name="Нижний колонтитул 7"/>
          <p:cNvSpPr>
            <a:spLocks noGrp="1"/>
          </p:cNvSpPr>
          <p:nvPr>
            <p:ph type="ftr" sz="quarter" idx="11"/>
          </p:nvPr>
        </p:nvSpPr>
        <p:spPr/>
        <p:txBody>
          <a:bodyPr/>
          <a:lstStyle>
            <a:lvl1pPr>
              <a:defRPr/>
            </a:lvl1pPr>
          </a:lstStyle>
          <a:p>
            <a:endParaRPr lang="es-ES"/>
          </a:p>
        </p:txBody>
      </p:sp>
      <p:sp>
        <p:nvSpPr>
          <p:cNvPr id="9" name="Номер слайда 8"/>
          <p:cNvSpPr>
            <a:spLocks noGrp="1"/>
          </p:cNvSpPr>
          <p:nvPr>
            <p:ph type="sldNum" sz="quarter" idx="12"/>
          </p:nvPr>
        </p:nvSpPr>
        <p:spPr/>
        <p:txBody>
          <a:bodyPr/>
          <a:lstStyle>
            <a:lvl1pPr>
              <a:defRPr/>
            </a:lvl1pPr>
          </a:lstStyle>
          <a:p>
            <a:fld id="{62391785-F214-43D9-833F-1F5A393DA331}" type="slidenum">
              <a:rPr lang="es-ES"/>
              <a:pPr/>
              <a:t>‹#›</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es-ES"/>
          </a:p>
        </p:txBody>
      </p:sp>
      <p:sp>
        <p:nvSpPr>
          <p:cNvPr id="4" name="Нижний колонтитул 3"/>
          <p:cNvSpPr>
            <a:spLocks noGrp="1"/>
          </p:cNvSpPr>
          <p:nvPr>
            <p:ph type="ftr" sz="quarter" idx="11"/>
          </p:nvPr>
        </p:nvSpPr>
        <p:spPr/>
        <p:txBody>
          <a:bodyPr/>
          <a:lstStyle>
            <a:lvl1pPr>
              <a:defRPr/>
            </a:lvl1pPr>
          </a:lstStyle>
          <a:p>
            <a:endParaRPr lang="es-ES"/>
          </a:p>
        </p:txBody>
      </p:sp>
      <p:sp>
        <p:nvSpPr>
          <p:cNvPr id="5" name="Номер слайда 4"/>
          <p:cNvSpPr>
            <a:spLocks noGrp="1"/>
          </p:cNvSpPr>
          <p:nvPr>
            <p:ph type="sldNum" sz="quarter" idx="12"/>
          </p:nvPr>
        </p:nvSpPr>
        <p:spPr/>
        <p:txBody>
          <a:bodyPr/>
          <a:lstStyle>
            <a:lvl1pPr>
              <a:defRPr/>
            </a:lvl1pPr>
          </a:lstStyle>
          <a:p>
            <a:fld id="{D8D4BEDE-60A7-4A04-ABFD-4CB56451735F}" type="slidenum">
              <a:rPr lang="es-ES"/>
              <a:pPr/>
              <a:t>‹#›</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es-ES"/>
          </a:p>
        </p:txBody>
      </p:sp>
      <p:sp>
        <p:nvSpPr>
          <p:cNvPr id="3" name="Нижний колонтитул 2"/>
          <p:cNvSpPr>
            <a:spLocks noGrp="1"/>
          </p:cNvSpPr>
          <p:nvPr>
            <p:ph type="ftr" sz="quarter" idx="11"/>
          </p:nvPr>
        </p:nvSpPr>
        <p:spPr/>
        <p:txBody>
          <a:bodyPr/>
          <a:lstStyle>
            <a:lvl1pPr>
              <a:defRPr/>
            </a:lvl1pPr>
          </a:lstStyle>
          <a:p>
            <a:endParaRPr lang="es-ES"/>
          </a:p>
        </p:txBody>
      </p:sp>
      <p:sp>
        <p:nvSpPr>
          <p:cNvPr id="4" name="Номер слайда 3"/>
          <p:cNvSpPr>
            <a:spLocks noGrp="1"/>
          </p:cNvSpPr>
          <p:nvPr>
            <p:ph type="sldNum" sz="quarter" idx="12"/>
          </p:nvPr>
        </p:nvSpPr>
        <p:spPr/>
        <p:txBody>
          <a:bodyPr/>
          <a:lstStyle>
            <a:lvl1pPr>
              <a:defRPr/>
            </a:lvl1pPr>
          </a:lstStyle>
          <a:p>
            <a:fld id="{2F635641-E061-4FD1-B045-527F5950DCAE}" type="slidenum">
              <a:rPr lang="es-ES"/>
              <a:pPr/>
              <a:t>‹#›</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es-ES"/>
          </a:p>
        </p:txBody>
      </p:sp>
      <p:sp>
        <p:nvSpPr>
          <p:cNvPr id="6" name="Нижний колонтитул 5"/>
          <p:cNvSpPr>
            <a:spLocks noGrp="1"/>
          </p:cNvSpPr>
          <p:nvPr>
            <p:ph type="ftr" sz="quarter" idx="11"/>
          </p:nvPr>
        </p:nvSpPr>
        <p:spPr/>
        <p:txBody>
          <a:bodyPr/>
          <a:lstStyle>
            <a:lvl1pPr>
              <a:defRPr/>
            </a:lvl1pPr>
          </a:lstStyle>
          <a:p>
            <a:endParaRPr lang="es-ES"/>
          </a:p>
        </p:txBody>
      </p:sp>
      <p:sp>
        <p:nvSpPr>
          <p:cNvPr id="7" name="Номер слайда 6"/>
          <p:cNvSpPr>
            <a:spLocks noGrp="1"/>
          </p:cNvSpPr>
          <p:nvPr>
            <p:ph type="sldNum" sz="quarter" idx="12"/>
          </p:nvPr>
        </p:nvSpPr>
        <p:spPr/>
        <p:txBody>
          <a:bodyPr/>
          <a:lstStyle>
            <a:lvl1pPr>
              <a:defRPr/>
            </a:lvl1pPr>
          </a:lstStyle>
          <a:p>
            <a:fld id="{16DF9129-B373-4A74-9B4B-F9019D3C71B6}" type="slidenum">
              <a:rPr lang="es-ES"/>
              <a:pPr/>
              <a:t>‹#›</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es-ES"/>
          </a:p>
        </p:txBody>
      </p:sp>
      <p:sp>
        <p:nvSpPr>
          <p:cNvPr id="6" name="Нижний колонтитул 5"/>
          <p:cNvSpPr>
            <a:spLocks noGrp="1"/>
          </p:cNvSpPr>
          <p:nvPr>
            <p:ph type="ftr" sz="quarter" idx="11"/>
          </p:nvPr>
        </p:nvSpPr>
        <p:spPr/>
        <p:txBody>
          <a:bodyPr/>
          <a:lstStyle>
            <a:lvl1pPr>
              <a:defRPr/>
            </a:lvl1pPr>
          </a:lstStyle>
          <a:p>
            <a:endParaRPr lang="es-ES"/>
          </a:p>
        </p:txBody>
      </p:sp>
      <p:sp>
        <p:nvSpPr>
          <p:cNvPr id="7" name="Номер слайда 6"/>
          <p:cNvSpPr>
            <a:spLocks noGrp="1"/>
          </p:cNvSpPr>
          <p:nvPr>
            <p:ph type="sldNum" sz="quarter" idx="12"/>
          </p:nvPr>
        </p:nvSpPr>
        <p:spPr/>
        <p:txBody>
          <a:bodyPr/>
          <a:lstStyle>
            <a:lvl1pPr>
              <a:defRPr/>
            </a:lvl1pPr>
          </a:lstStyle>
          <a:p>
            <a:fld id="{4C7E69E7-0656-4AFF-9166-3A4B87CE2378}" type="slidenum">
              <a:rPr lang="es-ES"/>
              <a:pPr/>
              <a:t>‹#›</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s-E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5F2A230D-23F1-4773-954A-070C218D51EE}" type="slidenum">
              <a:rPr lang="es-ES"/>
              <a:pPr/>
              <a:t>‹#›</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cs typeface="Arial" charset="0"/>
        </a:defRPr>
      </a:lvl2pPr>
      <a:lvl3pPr algn="ctr" rtl="0" fontAlgn="base">
        <a:spcBef>
          <a:spcPct val="0"/>
        </a:spcBef>
        <a:spcAft>
          <a:spcPct val="0"/>
        </a:spcAft>
        <a:defRPr sz="4400">
          <a:solidFill>
            <a:schemeClr val="tx2"/>
          </a:solidFill>
          <a:latin typeface="Arial" charset="0"/>
          <a:cs typeface="Arial" charset="0"/>
        </a:defRPr>
      </a:lvl3pPr>
      <a:lvl4pPr algn="ctr" rtl="0" fontAlgn="base">
        <a:spcBef>
          <a:spcPct val="0"/>
        </a:spcBef>
        <a:spcAft>
          <a:spcPct val="0"/>
        </a:spcAft>
        <a:defRPr sz="4400">
          <a:solidFill>
            <a:schemeClr val="tx2"/>
          </a:solidFill>
          <a:latin typeface="Arial" charset="0"/>
          <a:cs typeface="Arial" charset="0"/>
        </a:defRPr>
      </a:lvl4pPr>
      <a:lvl5pPr algn="ctr" rtl="0" fontAlgn="base">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5400" dirty="0" smtClean="0">
                <a:solidFill>
                  <a:schemeClr val="accent2">
                    <a:lumMod val="60000"/>
                    <a:lumOff val="40000"/>
                  </a:schemeClr>
                </a:solidFill>
              </a:rPr>
              <a:t>State Secondary School named after V.I. </a:t>
            </a:r>
            <a:r>
              <a:rPr lang="en-US" sz="5400" dirty="0" err="1" smtClean="0">
                <a:solidFill>
                  <a:schemeClr val="accent2">
                    <a:lumMod val="60000"/>
                    <a:lumOff val="40000"/>
                  </a:schemeClr>
                </a:solidFill>
              </a:rPr>
              <a:t>Kazakov</a:t>
            </a:r>
            <a:endParaRPr lang="ru-RU" sz="5400" dirty="0">
              <a:solidFill>
                <a:schemeClr val="accent2">
                  <a:lumMod val="60000"/>
                  <a:lumOff val="40000"/>
                </a:schemeClr>
              </a:solidFill>
            </a:endParaRPr>
          </a:p>
        </p:txBody>
      </p:sp>
      <p:sp>
        <p:nvSpPr>
          <p:cNvPr id="5" name="Прямоугольник 4"/>
          <p:cNvSpPr/>
          <p:nvPr/>
        </p:nvSpPr>
        <p:spPr>
          <a:xfrm>
            <a:off x="0" y="2071678"/>
            <a:ext cx="9144000" cy="1754326"/>
          </a:xfrm>
          <a:prstGeom prst="rect">
            <a:avLst/>
          </a:prstGeom>
          <a:effectLst>
            <a:glow rad="139700">
              <a:schemeClr val="accent2">
                <a:satMod val="175000"/>
                <a:alpha val="40000"/>
              </a:schemeClr>
            </a:glow>
          </a:effectLst>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ctr"/>
            <a:r>
              <a:rPr lang="en-US" sz="5400" b="1" i="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j-lt"/>
                <a:ea typeface="+mj-ea"/>
                <a:cs typeface="+mj-cs"/>
              </a:rPr>
              <a:t>Environmentalists</a:t>
            </a:r>
            <a:r>
              <a:rPr lang="en-US"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j-lt"/>
                <a:ea typeface="+mj-ea"/>
                <a:cs typeface="+mj-cs"/>
              </a:rPr>
              <a:t> in </a:t>
            </a:r>
            <a:r>
              <a:rPr lang="en-US" sz="5400" b="1" cap="none" spc="0"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j-lt"/>
                <a:ea typeface="+mj-ea"/>
                <a:cs typeface="+mj-cs"/>
              </a:rPr>
              <a:t>Buturlino</a:t>
            </a:r>
            <a:r>
              <a:rPr lang="ru-RU"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j-lt"/>
                <a:ea typeface="+mj-ea"/>
                <a:cs typeface="+mj-cs"/>
              </a:rPr>
              <a:t>.</a:t>
            </a:r>
            <a:endParaRPr lang="ru-RU"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6" name="Прямоугольник 5"/>
          <p:cNvSpPr/>
          <p:nvPr/>
        </p:nvSpPr>
        <p:spPr>
          <a:xfrm>
            <a:off x="6786578" y="5143512"/>
            <a:ext cx="2357422" cy="1323439"/>
          </a:xfrm>
          <a:prstGeom prst="rect">
            <a:avLst/>
          </a:prstGeom>
          <a:noFill/>
        </p:spPr>
        <p:txBody>
          <a:bodyPr wrap="square" lIns="91440" tIns="45720" rIns="91440" bIns="45720">
            <a:spAutoFit/>
          </a:bodyPr>
          <a:lstStyle/>
          <a:p>
            <a:pPr algn="ctr"/>
            <a:r>
              <a:rPr lang="en-US" sz="20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Performed</a:t>
            </a:r>
            <a:r>
              <a:rPr lang="ru-RU" sz="2000" b="1" i="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38100" dist="38100" dir="2700000" algn="tl">
                    <a:srgbClr val="000000">
                      <a:alpha val="43137"/>
                    </a:srgbClr>
                  </a:outerShdw>
                </a:effectLst>
              </a:rPr>
              <a:t>: </a:t>
            </a:r>
            <a:r>
              <a:rPr lang="en-US" sz="2000" b="1" i="1" cap="none"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38100" dist="38100" dir="2700000" algn="tl">
                    <a:srgbClr val="000000">
                      <a:alpha val="43137"/>
                    </a:srgbClr>
                  </a:outerShdw>
                </a:effectLst>
              </a:rPr>
              <a:t>Gura</a:t>
            </a:r>
            <a:r>
              <a:rPr lang="en-US" sz="2000" b="1" i="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38100" dist="38100" dir="2700000" algn="tl">
                    <a:srgbClr val="000000">
                      <a:alpha val="43137"/>
                    </a:srgbClr>
                  </a:outerShdw>
                </a:effectLst>
              </a:rPr>
              <a:t> </a:t>
            </a:r>
          </a:p>
          <a:p>
            <a:pPr algn="ctr"/>
            <a:r>
              <a:rPr lang="en-US" sz="2000" b="1" i="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38100" dist="38100" dir="2700000" algn="tl">
                    <a:srgbClr val="000000">
                      <a:alpha val="43137"/>
                    </a:srgbClr>
                  </a:outerShdw>
                </a:effectLst>
              </a:rPr>
              <a:t>Elizaveta</a:t>
            </a:r>
            <a:r>
              <a:rPr lang="ru-RU" sz="2000" b="1" i="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38100" dist="38100" dir="2700000" algn="tl">
                    <a:srgbClr val="000000">
                      <a:alpha val="43137"/>
                    </a:srgbClr>
                  </a:outerShdw>
                </a:effectLst>
              </a:rPr>
              <a:t>.</a:t>
            </a:r>
            <a:r>
              <a:rPr lang="en-US" sz="2000" b="1" i="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38100" dist="38100" dir="2700000" algn="tl">
                    <a:srgbClr val="000000">
                      <a:alpha val="43137"/>
                    </a:srgbClr>
                  </a:outerShdw>
                </a:effectLst>
              </a:rPr>
              <a:t/>
            </a:r>
            <a:br>
              <a:rPr lang="en-US" sz="2000" b="1" i="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38100" dist="38100" dir="2700000" algn="tl">
                    <a:srgbClr val="000000">
                      <a:alpha val="43137"/>
                    </a:srgbClr>
                  </a:outerShdw>
                </a:effectLst>
              </a:rPr>
            </a:br>
            <a:r>
              <a:rPr lang="en-US" sz="2000" b="1" i="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38100" dist="38100" dir="2700000" algn="tl">
                    <a:srgbClr val="000000">
                      <a:alpha val="43137"/>
                    </a:srgbClr>
                  </a:outerShdw>
                </a:effectLst>
              </a:rPr>
              <a:t>8 </a:t>
            </a:r>
            <a:r>
              <a:rPr lang="ru-RU" sz="2000" b="1" i="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38100" dist="38100" dir="2700000" algn="tl">
                    <a:srgbClr val="000000">
                      <a:alpha val="43137"/>
                    </a:srgbClr>
                  </a:outerShdw>
                </a:effectLst>
              </a:rPr>
              <a:t>«</a:t>
            </a:r>
            <a:r>
              <a:rPr lang="en-US" sz="2000" b="1" i="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38100" dist="38100" dir="2700000" algn="tl">
                    <a:srgbClr val="000000">
                      <a:alpha val="43137"/>
                    </a:srgbClr>
                  </a:outerShdw>
                </a:effectLst>
              </a:rPr>
              <a:t>A</a:t>
            </a:r>
            <a:r>
              <a:rPr lang="ru-RU" sz="2000" b="1" i="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38100" dist="38100" dir="2700000" algn="tl">
                    <a:srgbClr val="000000">
                      <a:alpha val="43137"/>
                    </a:srgbClr>
                  </a:outerShdw>
                </a:effectLst>
              </a:rPr>
              <a:t>» </a:t>
            </a:r>
            <a:r>
              <a:rPr lang="en-US" sz="2000" b="1" i="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38100" dist="38100" dir="2700000" algn="tl">
                    <a:srgbClr val="000000">
                      <a:alpha val="43137"/>
                    </a:srgbClr>
                  </a:outerShdw>
                </a:effectLst>
              </a:rPr>
              <a:t>class</a:t>
            </a:r>
            <a:r>
              <a:rPr lang="ru-RU" sz="2000" b="1" i="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38100" dist="38100" dir="2700000" algn="tl">
                    <a:srgbClr val="000000">
                      <a:alpha val="43137"/>
                    </a:srgbClr>
                  </a:outerShdw>
                </a:effectLst>
              </a:rPr>
              <a:t>.</a:t>
            </a:r>
            <a:r>
              <a:rPr lang="en-US" sz="2000" b="1" i="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38100" dist="38100" dir="2700000" algn="tl">
                    <a:srgbClr val="000000">
                      <a:alpha val="43137"/>
                    </a:srgbClr>
                  </a:outerShdw>
                </a:effectLst>
              </a:rPr>
              <a:t/>
            </a:r>
            <a:br>
              <a:rPr lang="en-US" sz="2000" b="1" i="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38100" dist="38100" dir="2700000" algn="tl">
                    <a:srgbClr val="000000">
                      <a:alpha val="43137"/>
                    </a:srgbClr>
                  </a:outerShdw>
                </a:effectLst>
              </a:rPr>
            </a:br>
            <a:endParaRPr lang="ru-RU" sz="2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38100" dist="38100" dir="2700000" algn="tl">
                  <a:srgbClr val="000000">
                    <a:alpha val="43137"/>
                  </a:srgbClr>
                </a:outerShdw>
              </a:effectLst>
            </a:endParaRPr>
          </a:p>
        </p:txBody>
      </p:sp>
      <p:sp>
        <p:nvSpPr>
          <p:cNvPr id="8" name="Прямоугольник 7"/>
          <p:cNvSpPr/>
          <p:nvPr/>
        </p:nvSpPr>
        <p:spPr>
          <a:xfrm>
            <a:off x="8358214" y="6643710"/>
            <a:ext cx="785786" cy="21429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026" name="Picture 2" descr="E:\акция поможем реке пьяне\20160530_091902.jpg"/>
          <p:cNvPicPr>
            <a:picLocks noChangeAspect="1" noChangeArrowheads="1"/>
          </p:cNvPicPr>
          <p:nvPr/>
        </p:nvPicPr>
        <p:blipFill>
          <a:blip r:embed="rId2" cstate="print"/>
          <a:srcRect/>
          <a:stretch>
            <a:fillRect/>
          </a:stretch>
        </p:blipFill>
        <p:spPr bwMode="auto">
          <a:xfrm>
            <a:off x="187513" y="3928555"/>
            <a:ext cx="4744527" cy="2668797"/>
          </a:xfrm>
          <a:prstGeom prst="rect">
            <a:avLst/>
          </a:prstGeom>
          <a:noFill/>
        </p:spPr>
      </p:pic>
    </p:spTree>
  </p:cSld>
  <p:clrMapOvr>
    <a:masterClrMapping/>
  </p:clrMapOvr>
  <p:transition>
    <p:comb/>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a:xfrm>
            <a:off x="0" y="214290"/>
            <a:ext cx="9144000" cy="1214446"/>
          </a:xfrm>
          <a:prstGeom prst="rect">
            <a:avLst/>
          </a:prstGeom>
          <a:ln/>
          <a:effectLst>
            <a:glow rad="139700">
              <a:schemeClr val="accent6">
                <a:satMod val="175000"/>
                <a:alpha val="40000"/>
              </a:schemeClr>
            </a:glow>
          </a:effectLst>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en-US" sz="3600" b="1" i="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What do the </a:t>
            </a:r>
            <a:r>
              <a:rPr lang="en-US" sz="3600" b="1" i="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defenders</a:t>
            </a:r>
            <a:r>
              <a:rPr lang="ru-RU" sz="3600" b="1" i="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 </a:t>
            </a:r>
            <a:r>
              <a:rPr lang="en-US" sz="3600" b="1" i="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do </a:t>
            </a:r>
            <a:r>
              <a:rPr lang="en-US" sz="3600" b="1" i="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of the environment?</a:t>
            </a:r>
            <a:endParaRPr lang="ru-RU" sz="3600" b="1" i="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12" name="TextBox 11"/>
          <p:cNvSpPr txBox="1"/>
          <p:nvPr/>
        </p:nvSpPr>
        <p:spPr>
          <a:xfrm>
            <a:off x="0" y="1571612"/>
            <a:ext cx="7572396" cy="1200329"/>
          </a:xfrm>
          <a:prstGeom prst="rect">
            <a:avLst/>
          </a:prstGeom>
          <a:noFill/>
        </p:spPr>
        <p:txBody>
          <a:bodyPr wrap="square" rtlCol="0">
            <a:spAutoFit/>
          </a:bodyPr>
          <a:lstStyle/>
          <a:p>
            <a:r>
              <a:rPr lang="en-US" b="1" dirty="0">
                <a:solidFill>
                  <a:srgbClr val="1508B8"/>
                </a:solidFill>
                <a:effectLst>
                  <a:outerShdw blurRad="38100" dist="38100" dir="2700000" algn="tl">
                    <a:srgbClr val="000000">
                      <a:alpha val="43137"/>
                    </a:srgbClr>
                  </a:outerShdw>
                </a:effectLst>
              </a:rPr>
              <a:t>Environmentalists</a:t>
            </a:r>
            <a:r>
              <a:rPr lang="en-US" b="1" i="1" dirty="0">
                <a:solidFill>
                  <a:srgbClr val="1508B8"/>
                </a:solidFill>
                <a:effectLst>
                  <a:outerShdw blurRad="38100" dist="38100" dir="2700000" algn="tl">
                    <a:srgbClr val="000000">
                      <a:alpha val="43137"/>
                    </a:srgbClr>
                  </a:outerShdw>
                </a:effectLst>
              </a:rPr>
              <a:t> care about reducing harm to humanity in relation to the external world, their actions imply a set of measures designed to limit the adverse impact of human activities on nature. </a:t>
            </a:r>
            <a:r>
              <a:rPr lang="en-US" b="1" i="1" dirty="0" smtClean="0">
                <a:solidFill>
                  <a:srgbClr val="1508B8"/>
                </a:solidFill>
                <a:effectLst>
                  <a:outerShdw blurRad="38100" dist="38100" dir="2700000" algn="tl">
                    <a:srgbClr val="000000">
                      <a:alpha val="43137"/>
                    </a:srgbClr>
                  </a:outerShdw>
                </a:effectLst>
              </a:rPr>
              <a:t/>
            </a:r>
            <a:br>
              <a:rPr lang="en-US" b="1" i="1" dirty="0" smtClean="0">
                <a:solidFill>
                  <a:srgbClr val="1508B8"/>
                </a:solidFill>
                <a:effectLst>
                  <a:outerShdw blurRad="38100" dist="38100" dir="2700000" algn="tl">
                    <a:srgbClr val="000000">
                      <a:alpha val="43137"/>
                    </a:srgbClr>
                  </a:outerShdw>
                </a:effectLst>
              </a:rPr>
            </a:br>
            <a:r>
              <a:rPr lang="en-US" b="1" i="1" dirty="0">
                <a:solidFill>
                  <a:srgbClr val="1508B8"/>
                </a:solidFill>
                <a:effectLst>
                  <a:outerShdw blurRad="38100" dist="38100" dir="2700000" algn="tl">
                    <a:srgbClr val="000000">
                      <a:alpha val="43137"/>
                    </a:srgbClr>
                  </a:outerShdw>
                </a:effectLst>
              </a:rPr>
              <a:t>Such measures may include:</a:t>
            </a:r>
            <a:endParaRPr lang="ru-RU" b="1" i="1" dirty="0">
              <a:solidFill>
                <a:srgbClr val="1508B8"/>
              </a:solidFill>
              <a:effectLst>
                <a:outerShdw blurRad="38100" dist="38100" dir="2700000" algn="tl">
                  <a:srgbClr val="000000">
                    <a:alpha val="43137"/>
                  </a:srgbClr>
                </a:outerShdw>
              </a:effectLst>
            </a:endParaRPr>
          </a:p>
        </p:txBody>
      </p:sp>
      <p:sp>
        <p:nvSpPr>
          <p:cNvPr id="13" name="TextBox 12"/>
          <p:cNvSpPr txBox="1"/>
          <p:nvPr/>
        </p:nvSpPr>
        <p:spPr>
          <a:xfrm>
            <a:off x="0" y="2714620"/>
            <a:ext cx="5643602" cy="3785652"/>
          </a:xfrm>
          <a:prstGeom prst="rect">
            <a:avLst/>
          </a:prstGeom>
          <a:noFill/>
        </p:spPr>
        <p:txBody>
          <a:bodyPr wrap="square" rtlCol="0">
            <a:spAutoFit/>
          </a:bodyPr>
          <a:lstStyle/>
          <a:p>
            <a:pPr>
              <a:buFont typeface="Wingdings" pitchFamily="2" charset="2"/>
              <a:buChar char="q"/>
            </a:pPr>
            <a:r>
              <a:rPr lang="en-US" sz="2000" b="1" i="1" u="sng" dirty="0">
                <a:solidFill>
                  <a:srgbClr val="00B0F0"/>
                </a:solidFill>
                <a:effectLst>
                  <a:outerShdw blurRad="38100" dist="38100" dir="2700000" algn="tl">
                    <a:srgbClr val="000000">
                      <a:alpha val="43137"/>
                    </a:srgbClr>
                  </a:outerShdw>
                </a:effectLst>
              </a:rPr>
              <a:t>Limitation of emissions into atmosphere and hydrosphere with the aim of improving the General environmental situation. </a:t>
            </a:r>
            <a:endParaRPr lang="ru-RU" sz="2000" b="1" i="1" u="sng" dirty="0" smtClean="0">
              <a:solidFill>
                <a:srgbClr val="00B0F0"/>
              </a:solidFill>
              <a:effectLst>
                <a:outerShdw blurRad="38100" dist="38100" dir="2700000" algn="tl">
                  <a:srgbClr val="000000">
                    <a:alpha val="43137"/>
                  </a:srgbClr>
                </a:outerShdw>
              </a:effectLst>
            </a:endParaRPr>
          </a:p>
          <a:p>
            <a:pPr>
              <a:buFont typeface="Wingdings" pitchFamily="2" charset="2"/>
              <a:buChar char="q"/>
            </a:pPr>
            <a:r>
              <a:rPr lang="en-US" sz="2000" b="1" i="1" u="sng" dirty="0" smtClean="0">
                <a:solidFill>
                  <a:srgbClr val="00B0F0"/>
                </a:solidFill>
                <a:effectLst>
                  <a:outerShdw blurRad="38100" dist="38100" dir="2700000" algn="tl">
                    <a:srgbClr val="000000">
                      <a:alpha val="43137"/>
                    </a:srgbClr>
                  </a:outerShdw>
                </a:effectLst>
              </a:rPr>
              <a:t>The </a:t>
            </a:r>
            <a:r>
              <a:rPr lang="en-US" sz="2000" b="1" u="sng" dirty="0">
                <a:solidFill>
                  <a:srgbClr val="00B0F0"/>
                </a:solidFill>
                <a:effectLst>
                  <a:outerShdw blurRad="38100" dist="38100" dir="2700000" algn="tl">
                    <a:srgbClr val="000000">
                      <a:alpha val="43137"/>
                    </a:srgbClr>
                  </a:outerShdw>
                </a:effectLst>
              </a:rPr>
              <a:t>establishment</a:t>
            </a:r>
            <a:r>
              <a:rPr lang="en-US" sz="2000" b="1" i="1" u="sng" dirty="0">
                <a:solidFill>
                  <a:srgbClr val="00B0F0"/>
                </a:solidFill>
                <a:effectLst>
                  <a:outerShdw blurRad="38100" dist="38100" dir="2700000" algn="tl">
                    <a:srgbClr val="000000">
                      <a:alpha val="43137"/>
                    </a:srgbClr>
                  </a:outerShdw>
                </a:effectLst>
              </a:rPr>
              <a:t> of reserves, sanctuaries and national parks with the aim of preserving the natural complexes. </a:t>
            </a:r>
            <a:endParaRPr lang="ru-RU" sz="2000" b="1" i="1" u="sng" dirty="0" smtClean="0">
              <a:solidFill>
                <a:srgbClr val="00B0F0"/>
              </a:solidFill>
              <a:effectLst>
                <a:outerShdw blurRad="38100" dist="38100" dir="2700000" algn="tl">
                  <a:srgbClr val="000000">
                    <a:alpha val="43137"/>
                  </a:srgbClr>
                </a:outerShdw>
              </a:effectLst>
            </a:endParaRPr>
          </a:p>
          <a:p>
            <a:pPr>
              <a:buFont typeface="Wingdings" pitchFamily="2" charset="2"/>
              <a:buChar char="q"/>
            </a:pPr>
            <a:r>
              <a:rPr lang="en-US" sz="2000" b="1" i="1" u="sng" dirty="0" smtClean="0">
                <a:solidFill>
                  <a:srgbClr val="00B0F0"/>
                </a:solidFill>
                <a:effectLst>
                  <a:outerShdw blurRad="38100" dist="38100" dir="2700000" algn="tl">
                    <a:srgbClr val="000000">
                      <a:alpha val="43137"/>
                    </a:srgbClr>
                  </a:outerShdw>
                </a:effectLst>
              </a:rPr>
              <a:t>The </a:t>
            </a:r>
            <a:r>
              <a:rPr lang="en-US" sz="2000" b="1" i="1" u="sng" dirty="0">
                <a:solidFill>
                  <a:srgbClr val="00B0F0"/>
                </a:solidFill>
                <a:effectLst>
                  <a:outerShdw blurRad="38100" dist="38100" dir="2700000" algn="tl">
                    <a:srgbClr val="000000">
                      <a:alpha val="43137"/>
                    </a:srgbClr>
                  </a:outerShdw>
                </a:effectLst>
              </a:rPr>
              <a:t>restriction of fishing, hunting with the purpose of preserving certain species. </a:t>
            </a:r>
            <a:endParaRPr lang="ru-RU" sz="2000" b="1" i="1" u="sng" dirty="0" smtClean="0">
              <a:solidFill>
                <a:srgbClr val="00B0F0"/>
              </a:solidFill>
              <a:effectLst>
                <a:outerShdw blurRad="38100" dist="38100" dir="2700000" algn="tl">
                  <a:srgbClr val="000000">
                    <a:alpha val="43137"/>
                  </a:srgbClr>
                </a:outerShdw>
              </a:effectLst>
            </a:endParaRPr>
          </a:p>
          <a:p>
            <a:pPr>
              <a:buFont typeface="Wingdings" pitchFamily="2" charset="2"/>
              <a:buChar char="q"/>
            </a:pPr>
            <a:r>
              <a:rPr lang="en-US" sz="2000" b="1" i="1" u="sng" dirty="0" smtClean="0">
                <a:solidFill>
                  <a:srgbClr val="00B0F0"/>
                </a:solidFill>
                <a:effectLst>
                  <a:outerShdw blurRad="38100" dist="38100" dir="2700000" algn="tl">
                    <a:srgbClr val="000000">
                      <a:alpha val="43137"/>
                    </a:srgbClr>
                  </a:outerShdw>
                </a:effectLst>
              </a:rPr>
              <a:t>Limitation </a:t>
            </a:r>
            <a:r>
              <a:rPr lang="en-US" sz="2000" b="1" i="1" u="sng" dirty="0">
                <a:solidFill>
                  <a:srgbClr val="00B0F0"/>
                </a:solidFill>
                <a:effectLst>
                  <a:outerShdw blurRad="38100" dist="38100" dir="2700000" algn="tl">
                    <a:srgbClr val="000000">
                      <a:alpha val="43137"/>
                    </a:srgbClr>
                  </a:outerShdw>
                </a:effectLst>
              </a:rPr>
              <a:t>unauthorized rubbish dumping</a:t>
            </a:r>
            <a:r>
              <a:rPr lang="en-US" sz="2000" b="1" i="1" u="sng">
                <a:solidFill>
                  <a:srgbClr val="00B0F0"/>
                </a:solidFill>
                <a:effectLst>
                  <a:outerShdw blurRad="38100" dist="38100" dir="2700000" algn="tl">
                    <a:srgbClr val="000000">
                      <a:alpha val="43137"/>
                    </a:srgbClr>
                  </a:outerShdw>
                </a:effectLst>
              </a:rPr>
              <a:t>. </a:t>
            </a:r>
            <a:r>
              <a:rPr lang="en-US" sz="2000" b="1" i="1" u="sng" smtClean="0">
                <a:solidFill>
                  <a:srgbClr val="00B0F0"/>
                </a:solidFill>
                <a:effectLst>
                  <a:outerShdw blurRad="38100" dist="38100" dir="2700000" algn="tl">
                    <a:srgbClr val="000000">
                      <a:alpha val="43137"/>
                    </a:srgbClr>
                  </a:outerShdw>
                </a:effectLst>
              </a:rPr>
              <a:t>S </a:t>
            </a:r>
            <a:r>
              <a:rPr lang="en-US" sz="2000" b="1" i="1" u="sng" dirty="0">
                <a:solidFill>
                  <a:srgbClr val="00B0F0"/>
                </a:solidFill>
                <a:effectLst>
                  <a:outerShdw blurRad="38100" dist="38100" dir="2700000" algn="tl">
                    <a:srgbClr val="000000">
                      <a:alpha val="43137"/>
                    </a:srgbClr>
                  </a:outerShdw>
                </a:effectLst>
              </a:rPr>
              <a:t>methods of environmental logistics for the total cleanup of unauthorized trash the region.</a:t>
            </a:r>
            <a:endParaRPr lang="ru-RU" sz="2000" b="1" i="1" u="sng" dirty="0">
              <a:solidFill>
                <a:srgbClr val="00B0F0"/>
              </a:solidFill>
              <a:effectLst>
                <a:outerShdw blurRad="38100" dist="38100" dir="2700000" algn="tl">
                  <a:srgbClr val="000000">
                    <a:alpha val="43137"/>
                  </a:srgbClr>
                </a:outerShdw>
              </a:effectLst>
            </a:endParaRPr>
          </a:p>
        </p:txBody>
      </p:sp>
      <p:sp>
        <p:nvSpPr>
          <p:cNvPr id="19" name="Прямоугольник 18"/>
          <p:cNvSpPr/>
          <p:nvPr/>
        </p:nvSpPr>
        <p:spPr>
          <a:xfrm>
            <a:off x="8286776" y="6643710"/>
            <a:ext cx="857224" cy="21429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7" name="Picture 2" descr="http://download-pictures.net/dowloand.php?file=img/C1/%D0%97%D0%B0%D1%89%D0%B8%D1%82%D0%B0%20%D0%BE%D0%BA%D1%80%D1%83%D0%B6%D0%B0%D1%8E%D1%89%D0%B5%D0%B9%20%D1%81%D1%80%D0%B5%D0%B4%D1%8B/%D0%97%D0%B0%D1%89%D0%B8%D1%82%D0%B0_%D0%BE%D0%BA%D1%80%D1%83%D0%B6%D0%B0%D1%8E%D1%89%D0%B5%D0%B9_%D1%81%D1%80%D0%B5%D0%B4%D1%8B_6.jpg"/>
          <p:cNvPicPr>
            <a:picLocks noChangeAspect="1" noChangeArrowheads="1"/>
          </p:cNvPicPr>
          <p:nvPr/>
        </p:nvPicPr>
        <p:blipFill>
          <a:blip r:embed="rId2" cstate="print"/>
          <a:srcRect/>
          <a:stretch>
            <a:fillRect/>
          </a:stretch>
        </p:blipFill>
        <p:spPr bwMode="auto">
          <a:xfrm>
            <a:off x="7380312" y="2348880"/>
            <a:ext cx="1558187" cy="1471622"/>
          </a:xfrm>
          <a:prstGeom prst="rect">
            <a:avLst/>
          </a:prstGeom>
          <a:noFill/>
        </p:spPr>
      </p:pic>
      <p:pic>
        <p:nvPicPr>
          <p:cNvPr id="2050" name="Picture 2" descr="E:\акция поможем реке пьяне\20160530_091917.jpg"/>
          <p:cNvPicPr>
            <a:picLocks noChangeAspect="1" noChangeArrowheads="1"/>
          </p:cNvPicPr>
          <p:nvPr/>
        </p:nvPicPr>
        <p:blipFill>
          <a:blip r:embed="rId3" cstate="print"/>
          <a:srcRect/>
          <a:stretch>
            <a:fillRect/>
          </a:stretch>
        </p:blipFill>
        <p:spPr bwMode="auto">
          <a:xfrm>
            <a:off x="5823745" y="3933056"/>
            <a:ext cx="3320255" cy="2088232"/>
          </a:xfrm>
          <a:prstGeom prst="rect">
            <a:avLst/>
          </a:prstGeom>
          <a:noFill/>
        </p:spPr>
      </p:pic>
    </p:spTree>
  </p:cSld>
  <p:clrMapOvr>
    <a:masterClrMapping/>
  </p:clrMapOvr>
  <p:transition>
    <p:circl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0" y="357166"/>
            <a:ext cx="9144000" cy="923330"/>
          </a:xfrm>
          <a:prstGeom prst="rect">
            <a:avLst/>
          </a:prstGeom>
          <a:effectLst>
            <a:glow rad="101600">
              <a:schemeClr val="accent6">
                <a:satMod val="175000"/>
                <a:alpha val="40000"/>
              </a:schemeClr>
            </a:glow>
          </a:effectLst>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ctr"/>
            <a:r>
              <a:rPr lang="en-US" sz="5400" b="1" i="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We</a:t>
            </a:r>
            <a:r>
              <a:rPr lang="en-US"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 </a:t>
            </a:r>
            <a:r>
              <a:rPr lang="en-US" sz="5400" b="1" i="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are</a:t>
            </a:r>
            <a:r>
              <a:rPr lang="en-US"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 </a:t>
            </a:r>
            <a:r>
              <a:rPr lang="en-US" sz="5400" b="1" i="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Environmentalists</a:t>
            </a:r>
            <a:r>
              <a:rPr lang="ru-RU" sz="5400" b="1" i="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a:t>
            </a:r>
            <a:endParaRPr lang="ru-RU" sz="5400" b="1" i="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6" name="TextBox 5"/>
          <p:cNvSpPr txBox="1"/>
          <p:nvPr/>
        </p:nvSpPr>
        <p:spPr>
          <a:xfrm>
            <a:off x="0" y="1357299"/>
            <a:ext cx="4857752" cy="5632311"/>
          </a:xfrm>
          <a:prstGeom prst="rect">
            <a:avLst/>
          </a:prstGeom>
          <a:noFill/>
        </p:spPr>
        <p:txBody>
          <a:bodyPr wrap="square" rtlCol="0">
            <a:spAutoFit/>
          </a:bodyPr>
          <a:lstStyle/>
          <a:p>
            <a:r>
              <a:rPr lang="en-US" sz="2400" b="1" u="sng" dirty="0" smtClean="0">
                <a:solidFill>
                  <a:srgbClr val="00B0F0"/>
                </a:solidFill>
                <a:effectLst>
                  <a:outerShdw blurRad="38100" dist="38100" dir="2700000" algn="tl">
                    <a:srgbClr val="000000">
                      <a:alpha val="43137"/>
                    </a:srgbClr>
                  </a:outerShdw>
                </a:effectLst>
              </a:rPr>
              <a:t> The river </a:t>
            </a:r>
            <a:r>
              <a:rPr lang="en-US" sz="2400" b="1" u="sng" dirty="0" err="1" smtClean="0">
                <a:solidFill>
                  <a:srgbClr val="00B0F0"/>
                </a:solidFill>
                <a:effectLst>
                  <a:outerShdw blurRad="38100" dist="38100" dir="2700000" algn="tl">
                    <a:srgbClr val="000000">
                      <a:alpha val="43137"/>
                    </a:srgbClr>
                  </a:outerShdw>
                </a:effectLst>
              </a:rPr>
              <a:t>Piana</a:t>
            </a:r>
            <a:r>
              <a:rPr lang="en-US" sz="2400" b="1" u="sng" dirty="0" smtClean="0">
                <a:solidFill>
                  <a:srgbClr val="00B0F0"/>
                </a:solidFill>
                <a:effectLst>
                  <a:outerShdw blurRad="38100" dist="38100" dir="2700000" algn="tl">
                    <a:srgbClr val="000000">
                      <a:alpha val="43137"/>
                    </a:srgbClr>
                  </a:outerShdw>
                </a:effectLst>
              </a:rPr>
              <a:t> flows in our village </a:t>
            </a:r>
            <a:r>
              <a:rPr lang="en-US" sz="2400" b="1" u="sng" dirty="0" err="1" smtClean="0">
                <a:solidFill>
                  <a:srgbClr val="00B0F0"/>
                </a:solidFill>
                <a:effectLst>
                  <a:outerShdw blurRad="38100" dist="38100" dir="2700000" algn="tl">
                    <a:srgbClr val="000000">
                      <a:alpha val="43137"/>
                    </a:srgbClr>
                  </a:outerShdw>
                </a:effectLst>
              </a:rPr>
              <a:t>Buturlino</a:t>
            </a:r>
            <a:r>
              <a:rPr lang="en-US" sz="2400" b="1" u="sng" dirty="0" smtClean="0">
                <a:solidFill>
                  <a:srgbClr val="00B0F0"/>
                </a:solidFill>
                <a:effectLst>
                  <a:outerShdw blurRad="38100" dist="38100" dir="2700000" algn="tl">
                    <a:srgbClr val="000000">
                      <a:alpha val="43137"/>
                    </a:srgbClr>
                  </a:outerShdw>
                </a:effectLst>
              </a:rPr>
              <a:t>. </a:t>
            </a:r>
            <a:r>
              <a:rPr lang="en-US" sz="2400" b="1" u="sng" dirty="0">
                <a:solidFill>
                  <a:srgbClr val="00B0F0"/>
                </a:solidFill>
                <a:effectLst>
                  <a:outerShdw blurRad="38100" dist="38100" dir="2700000" algn="tl">
                    <a:srgbClr val="000000">
                      <a:alpha val="43137"/>
                    </a:srgbClr>
                  </a:outerShdw>
                </a:effectLst>
              </a:rPr>
              <a:t>That year we went out on its </a:t>
            </a:r>
            <a:r>
              <a:rPr lang="en-US" sz="2400" b="1" u="sng" dirty="0" smtClean="0">
                <a:solidFill>
                  <a:srgbClr val="00B0F0"/>
                </a:solidFill>
                <a:effectLst>
                  <a:outerShdw blurRad="38100" dist="38100" dir="2700000" algn="tl">
                    <a:srgbClr val="000000">
                      <a:alpha val="43137"/>
                    </a:srgbClr>
                  </a:outerShdw>
                </a:effectLst>
              </a:rPr>
              <a:t>banks and we </a:t>
            </a:r>
            <a:r>
              <a:rPr lang="en-US" sz="2400" b="1" u="sng" dirty="0">
                <a:solidFill>
                  <a:srgbClr val="00B0F0"/>
                </a:solidFill>
                <a:effectLst>
                  <a:outerShdw blurRad="38100" dist="38100" dir="2700000" algn="tl">
                    <a:srgbClr val="000000">
                      <a:alpha val="43137"/>
                    </a:srgbClr>
                  </a:outerShdw>
                </a:effectLst>
              </a:rPr>
              <a:t>were very surprised to see </a:t>
            </a:r>
            <a:r>
              <a:rPr lang="en-US" sz="2400" b="1" u="sng" dirty="0" smtClean="0">
                <a:solidFill>
                  <a:srgbClr val="00B0F0"/>
                </a:solidFill>
                <a:effectLst>
                  <a:outerShdw blurRad="38100" dist="38100" dir="2700000" algn="tl">
                    <a:srgbClr val="000000">
                      <a:alpha val="43137"/>
                    </a:srgbClr>
                  </a:outerShdw>
                </a:effectLst>
              </a:rPr>
              <a:t> </a:t>
            </a:r>
            <a:r>
              <a:rPr lang="en-US" sz="2400" b="1" u="sng" dirty="0">
                <a:solidFill>
                  <a:srgbClr val="00B0F0"/>
                </a:solidFill>
                <a:effectLst>
                  <a:outerShdw blurRad="38100" dist="38100" dir="2700000" algn="tl">
                    <a:srgbClr val="000000">
                      <a:alpha val="43137"/>
                    </a:srgbClr>
                  </a:outerShdw>
                </a:effectLst>
              </a:rPr>
              <a:t>amount of </a:t>
            </a:r>
            <a:r>
              <a:rPr lang="en-US" sz="2400" b="1" u="sng" dirty="0" smtClean="0">
                <a:solidFill>
                  <a:srgbClr val="00B0F0"/>
                </a:solidFill>
                <a:effectLst>
                  <a:outerShdw blurRad="38100" dist="38100" dir="2700000" algn="tl">
                    <a:srgbClr val="000000">
                      <a:alpha val="43137"/>
                    </a:srgbClr>
                  </a:outerShdw>
                </a:effectLst>
              </a:rPr>
              <a:t>garbage there. We </a:t>
            </a:r>
            <a:r>
              <a:rPr lang="en-US" sz="2400" b="1" u="sng" dirty="0">
                <a:solidFill>
                  <a:srgbClr val="00B0F0"/>
                </a:solidFill>
                <a:effectLst>
                  <a:outerShdw blurRad="38100" dist="38100" dir="2700000" algn="tl">
                    <a:srgbClr val="000000">
                      <a:alpha val="43137"/>
                    </a:srgbClr>
                  </a:outerShdw>
                </a:effectLst>
              </a:rPr>
              <a:t>have collected 5 bags of trash. It's not </a:t>
            </a:r>
            <a:r>
              <a:rPr lang="en-US" sz="2400" b="1" u="sng" dirty="0" smtClean="0">
                <a:solidFill>
                  <a:srgbClr val="00B0F0"/>
                </a:solidFill>
                <a:effectLst>
                  <a:outerShdw blurRad="38100" dist="38100" dir="2700000" algn="tl">
                    <a:srgbClr val="000000">
                      <a:alpha val="43137"/>
                    </a:srgbClr>
                  </a:outerShdw>
                </a:effectLst>
              </a:rPr>
              <a:t>much, but we hope that our class help the river </a:t>
            </a:r>
            <a:r>
              <a:rPr lang="en-US" sz="2400" b="1" u="sng" dirty="0" err="1" smtClean="0">
                <a:solidFill>
                  <a:srgbClr val="00B0F0"/>
                </a:solidFill>
                <a:effectLst>
                  <a:outerShdw blurRad="38100" dist="38100" dir="2700000" algn="tl">
                    <a:srgbClr val="000000">
                      <a:alpha val="43137"/>
                    </a:srgbClr>
                  </a:outerShdw>
                </a:effectLst>
              </a:rPr>
              <a:t>Piana</a:t>
            </a:r>
            <a:r>
              <a:rPr lang="en-US" sz="2400" b="1" u="sng" dirty="0" smtClean="0">
                <a:solidFill>
                  <a:srgbClr val="00B0F0"/>
                </a:solidFill>
                <a:effectLst>
                  <a:outerShdw blurRad="38100" dist="38100" dir="2700000" algn="tl">
                    <a:srgbClr val="000000">
                      <a:alpha val="43137"/>
                    </a:srgbClr>
                  </a:outerShdw>
                </a:effectLst>
              </a:rPr>
              <a:t> a lot. We </a:t>
            </a:r>
            <a:r>
              <a:rPr lang="en-US" sz="2400" b="1" u="sng" dirty="0">
                <a:solidFill>
                  <a:srgbClr val="00B0F0"/>
                </a:solidFill>
                <a:effectLst>
                  <a:outerShdw blurRad="38100" dist="38100" dir="2700000" algn="tl">
                    <a:srgbClr val="000000">
                      <a:alpha val="43137"/>
                    </a:srgbClr>
                  </a:outerShdw>
                </a:effectLst>
              </a:rPr>
              <a:t>thought </a:t>
            </a:r>
            <a:r>
              <a:rPr lang="en-US" sz="2400" b="1" u="sng" dirty="0" smtClean="0">
                <a:solidFill>
                  <a:srgbClr val="00B0F0"/>
                </a:solidFill>
                <a:effectLst>
                  <a:outerShdw blurRad="38100" dist="38100" dir="2700000" algn="tl">
                    <a:srgbClr val="000000">
                      <a:alpha val="43137"/>
                    </a:srgbClr>
                  </a:outerShdw>
                </a:effectLst>
              </a:rPr>
              <a:t>not  to throw </a:t>
            </a:r>
            <a:r>
              <a:rPr lang="en-US" sz="2400" b="1" u="sng" dirty="0">
                <a:solidFill>
                  <a:srgbClr val="00B0F0"/>
                </a:solidFill>
                <a:effectLst>
                  <a:outerShdw blurRad="38100" dist="38100" dir="2700000" algn="tl">
                    <a:srgbClr val="000000">
                      <a:alpha val="43137"/>
                    </a:srgbClr>
                  </a:outerShdw>
                </a:effectLst>
              </a:rPr>
              <a:t>papers, wrappers, bottles and other </a:t>
            </a:r>
            <a:r>
              <a:rPr lang="en-US" sz="2400" b="1" u="sng" dirty="0" smtClean="0">
                <a:solidFill>
                  <a:srgbClr val="00B0F0"/>
                </a:solidFill>
                <a:effectLst>
                  <a:outerShdw blurRad="38100" dist="38100" dir="2700000" algn="tl">
                    <a:srgbClr val="000000">
                      <a:alpha val="43137"/>
                    </a:srgbClr>
                  </a:outerShdw>
                </a:effectLst>
              </a:rPr>
              <a:t>wastes </a:t>
            </a:r>
            <a:r>
              <a:rPr lang="en-US" sz="2400" b="1" u="sng" dirty="0">
                <a:solidFill>
                  <a:srgbClr val="00B0F0"/>
                </a:solidFill>
                <a:effectLst>
                  <a:outerShdw blurRad="38100" dist="38100" dir="2700000" algn="tl">
                    <a:srgbClr val="000000">
                      <a:alpha val="43137"/>
                    </a:srgbClr>
                  </a:outerShdw>
                </a:effectLst>
              </a:rPr>
              <a:t>on the </a:t>
            </a:r>
            <a:r>
              <a:rPr lang="en-US" sz="2400" b="1" u="sng" dirty="0" smtClean="0">
                <a:solidFill>
                  <a:srgbClr val="00B0F0"/>
                </a:solidFill>
                <a:effectLst>
                  <a:outerShdw blurRad="38100" dist="38100" dir="2700000" algn="tl">
                    <a:srgbClr val="000000">
                      <a:alpha val="43137"/>
                    </a:srgbClr>
                  </a:outerShdw>
                </a:effectLst>
              </a:rPr>
              <a:t>streets </a:t>
            </a:r>
            <a:r>
              <a:rPr lang="en-US" sz="2400" b="1" u="sng" dirty="0">
                <a:solidFill>
                  <a:srgbClr val="00B0F0"/>
                </a:solidFill>
                <a:effectLst>
                  <a:outerShdw blurRad="38100" dist="38100" dir="2700000" algn="tl">
                    <a:srgbClr val="000000">
                      <a:alpha val="43137"/>
                    </a:srgbClr>
                  </a:outerShdw>
                </a:effectLst>
              </a:rPr>
              <a:t>and try </a:t>
            </a:r>
            <a:r>
              <a:rPr lang="en-US" sz="2400" b="1" u="sng" dirty="0" smtClean="0">
                <a:solidFill>
                  <a:srgbClr val="00B0F0"/>
                </a:solidFill>
                <a:effectLst>
                  <a:outerShdw blurRad="38100" dist="38100" dir="2700000" algn="tl">
                    <a:srgbClr val="000000">
                      <a:alpha val="43137"/>
                    </a:srgbClr>
                  </a:outerShdw>
                </a:effectLst>
              </a:rPr>
              <a:t>to avoid pollute our beautiful river . </a:t>
            </a:r>
            <a:r>
              <a:rPr lang="en-US" sz="2400" b="1" u="sng" dirty="0">
                <a:solidFill>
                  <a:srgbClr val="00B0F0"/>
                </a:solidFill>
                <a:effectLst>
                  <a:outerShdw blurRad="38100" dist="38100" dir="2700000" algn="tl">
                    <a:srgbClr val="000000">
                      <a:alpha val="43137"/>
                    </a:srgbClr>
                  </a:outerShdw>
                </a:effectLst>
              </a:rPr>
              <a:t>If </a:t>
            </a:r>
            <a:r>
              <a:rPr lang="en-US" sz="2400" b="1" u="sng" dirty="0" smtClean="0">
                <a:solidFill>
                  <a:srgbClr val="00B0F0"/>
                </a:solidFill>
                <a:effectLst>
                  <a:outerShdw blurRad="38100" dist="38100" dir="2700000" algn="tl">
                    <a:srgbClr val="000000">
                      <a:alpha val="43137"/>
                    </a:srgbClr>
                  </a:outerShdw>
                </a:effectLst>
              </a:rPr>
              <a:t>these simple </a:t>
            </a:r>
            <a:r>
              <a:rPr lang="en-US" sz="2400" b="1" u="sng" dirty="0">
                <a:solidFill>
                  <a:srgbClr val="00B0F0"/>
                </a:solidFill>
                <a:effectLst>
                  <a:outerShdw blurRad="38100" dist="38100" dir="2700000" algn="tl">
                    <a:srgbClr val="000000">
                      <a:alpha val="43137"/>
                    </a:srgbClr>
                  </a:outerShdw>
                </a:effectLst>
              </a:rPr>
              <a:t>rules </a:t>
            </a:r>
            <a:r>
              <a:rPr lang="en-US" sz="2400" b="1" u="sng" dirty="0" err="1" smtClean="0">
                <a:solidFill>
                  <a:srgbClr val="00B0F0"/>
                </a:solidFill>
                <a:effectLst>
                  <a:outerShdw blurRad="38100" dist="38100" dir="2700000" algn="tl">
                    <a:srgbClr val="000000">
                      <a:alpha val="43137"/>
                    </a:srgbClr>
                  </a:outerShdw>
                </a:effectLst>
              </a:rPr>
              <a:t>abserved</a:t>
            </a:r>
            <a:r>
              <a:rPr lang="en-US" sz="2400" b="1" u="sng" dirty="0" smtClean="0">
                <a:solidFill>
                  <a:srgbClr val="00B0F0"/>
                </a:solidFill>
                <a:effectLst>
                  <a:outerShdw blurRad="38100" dist="38100" dir="2700000" algn="tl">
                    <a:srgbClr val="000000">
                      <a:alpha val="43137"/>
                    </a:srgbClr>
                  </a:outerShdw>
                </a:effectLst>
              </a:rPr>
              <a:t>, the </a:t>
            </a:r>
            <a:r>
              <a:rPr lang="en-US" sz="2400" b="1" u="sng" dirty="0">
                <a:solidFill>
                  <a:srgbClr val="00B0F0"/>
                </a:solidFill>
                <a:effectLst>
                  <a:outerShdw blurRad="38100" dist="38100" dir="2700000" algn="tl">
                    <a:srgbClr val="000000">
                      <a:alpha val="43137"/>
                    </a:srgbClr>
                  </a:outerShdw>
                </a:effectLst>
              </a:rPr>
              <a:t>village would be much </a:t>
            </a:r>
            <a:r>
              <a:rPr lang="en-US" sz="2400" b="1" u="sng" dirty="0" smtClean="0">
                <a:solidFill>
                  <a:srgbClr val="00B0F0"/>
                </a:solidFill>
                <a:effectLst>
                  <a:outerShdw blurRad="38100" dist="38100" dir="2700000" algn="tl">
                    <a:srgbClr val="000000">
                      <a:alpha val="43137"/>
                    </a:srgbClr>
                  </a:outerShdw>
                </a:effectLst>
              </a:rPr>
              <a:t>cleaner.</a:t>
            </a:r>
            <a:endParaRPr lang="ru-RU" sz="2400" b="1" u="sng" dirty="0">
              <a:solidFill>
                <a:srgbClr val="00B0F0"/>
              </a:solidFill>
              <a:effectLst>
                <a:outerShdw blurRad="38100" dist="38100" dir="2700000" algn="tl">
                  <a:srgbClr val="000000">
                    <a:alpha val="43137"/>
                  </a:srgbClr>
                </a:outerShdw>
              </a:effectLst>
            </a:endParaRPr>
          </a:p>
        </p:txBody>
      </p:sp>
      <p:sp>
        <p:nvSpPr>
          <p:cNvPr id="8" name="Прямоугольник 7"/>
          <p:cNvSpPr/>
          <p:nvPr/>
        </p:nvSpPr>
        <p:spPr>
          <a:xfrm>
            <a:off x="8358214" y="6643710"/>
            <a:ext cx="785786" cy="21429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69634" name="Picture 2" descr="http://photo.foto-planeta.com/view/4/5/5/3/kamenishchi-455368.jpg"/>
          <p:cNvPicPr>
            <a:picLocks noChangeAspect="1" noChangeArrowheads="1"/>
          </p:cNvPicPr>
          <p:nvPr/>
        </p:nvPicPr>
        <p:blipFill>
          <a:blip r:embed="rId2" cstate="print"/>
          <a:srcRect/>
          <a:stretch>
            <a:fillRect/>
          </a:stretch>
        </p:blipFill>
        <p:spPr bwMode="auto">
          <a:xfrm>
            <a:off x="4786314" y="2643182"/>
            <a:ext cx="4357686" cy="2901706"/>
          </a:xfrm>
          <a:prstGeom prst="rect">
            <a:avLst/>
          </a:prstGeom>
          <a:noFill/>
        </p:spPr>
      </p:pic>
      <p:pic>
        <p:nvPicPr>
          <p:cNvPr id="3074" name="Picture 2" descr="E:\акция поможем реке пьяне\20160530_092508.jpg"/>
          <p:cNvPicPr>
            <a:picLocks noChangeAspect="1" noChangeArrowheads="1"/>
          </p:cNvPicPr>
          <p:nvPr/>
        </p:nvPicPr>
        <p:blipFill>
          <a:blip r:embed="rId3" cstate="print"/>
          <a:srcRect/>
          <a:stretch>
            <a:fillRect/>
          </a:stretch>
        </p:blipFill>
        <p:spPr bwMode="auto">
          <a:xfrm>
            <a:off x="5148064" y="5102804"/>
            <a:ext cx="3120348" cy="1755196"/>
          </a:xfrm>
          <a:prstGeom prst="rect">
            <a:avLst/>
          </a:prstGeom>
          <a:noFill/>
        </p:spPr>
      </p:pic>
    </p:spTree>
  </p:cSld>
  <p:clrMapOvr>
    <a:masterClrMapping/>
  </p:clrMapOvr>
  <p:transition>
    <p:strips/>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8" name="Picture 2" descr="http://www.metod-kopilka.ru/images/doc/46/40929/img4.jpg"/>
          <p:cNvPicPr>
            <a:picLocks noChangeAspect="1" noChangeArrowheads="1"/>
          </p:cNvPicPr>
          <p:nvPr/>
        </p:nvPicPr>
        <p:blipFill>
          <a:blip r:embed="rId2" cstate="print"/>
          <a:srcRect/>
          <a:stretch>
            <a:fillRect/>
          </a:stretch>
        </p:blipFill>
        <p:spPr bwMode="auto">
          <a:xfrm>
            <a:off x="5357818" y="1700808"/>
            <a:ext cx="3786182" cy="2839637"/>
          </a:xfrm>
          <a:prstGeom prst="rect">
            <a:avLst/>
          </a:prstGeom>
          <a:noFill/>
        </p:spPr>
      </p:pic>
      <p:sp>
        <p:nvSpPr>
          <p:cNvPr id="6" name="Прямоугольник 5"/>
          <p:cNvSpPr/>
          <p:nvPr/>
        </p:nvSpPr>
        <p:spPr>
          <a:xfrm>
            <a:off x="0" y="285728"/>
            <a:ext cx="9144000" cy="1569660"/>
          </a:xfrm>
          <a:prstGeom prst="rect">
            <a:avLst/>
          </a:prstGeom>
          <a:effectLst>
            <a:glow rad="101600">
              <a:schemeClr val="accent6">
                <a:satMod val="175000"/>
                <a:alpha val="40000"/>
              </a:schemeClr>
            </a:glow>
          </a:effectLst>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ctr"/>
            <a:r>
              <a:rPr lang="en-US" sz="4800" b="1" i="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Lessons</a:t>
            </a:r>
            <a:r>
              <a:rPr lang="en-US" sz="48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 </a:t>
            </a:r>
            <a:r>
              <a:rPr lang="en-US" sz="4800" b="1" i="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for</a:t>
            </a:r>
            <a:r>
              <a:rPr lang="en-US" sz="48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 </a:t>
            </a:r>
            <a:r>
              <a:rPr lang="en-US" sz="4800" b="1" i="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the </a:t>
            </a:r>
            <a:r>
              <a:rPr lang="en-US" sz="4800" b="1" i="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nature</a:t>
            </a:r>
            <a:r>
              <a:rPr lang="ru-RU" sz="4800" b="1" i="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 </a:t>
            </a:r>
            <a:r>
              <a:rPr lang="en-US" sz="4800" b="1" i="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protection</a:t>
            </a:r>
            <a:r>
              <a:rPr lang="ru-RU" sz="4800" b="1" i="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a:t>
            </a:r>
            <a:endParaRPr lang="ru-RU" sz="4800" b="1" i="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8" name="TextBox 7"/>
          <p:cNvSpPr txBox="1"/>
          <p:nvPr/>
        </p:nvSpPr>
        <p:spPr>
          <a:xfrm>
            <a:off x="214282" y="2000240"/>
            <a:ext cx="5072098" cy="3108543"/>
          </a:xfrm>
          <a:prstGeom prst="rect">
            <a:avLst/>
          </a:prstGeom>
          <a:noFill/>
        </p:spPr>
        <p:txBody>
          <a:bodyPr wrap="square" rtlCol="0">
            <a:spAutoFit/>
          </a:bodyPr>
          <a:lstStyle/>
          <a:p>
            <a:r>
              <a:rPr lang="en-US" sz="2800" b="1" u="sng" dirty="0" smtClean="0">
                <a:solidFill>
                  <a:srgbClr val="00B0F0"/>
                </a:solidFill>
                <a:effectLst>
                  <a:outerShdw blurRad="38100" dist="38100" dir="2700000" algn="tl">
                    <a:srgbClr val="000000">
                      <a:alpha val="43137"/>
                    </a:srgbClr>
                  </a:outerShdw>
                </a:effectLst>
              </a:rPr>
              <a:t>There are a lot of lessons and clean up days in </a:t>
            </a:r>
            <a:r>
              <a:rPr lang="en-US" sz="2800" b="1" u="sng" dirty="0">
                <a:solidFill>
                  <a:srgbClr val="00B0F0"/>
                </a:solidFill>
                <a:effectLst>
                  <a:outerShdw blurRad="38100" dist="38100" dir="2700000" algn="tl">
                    <a:srgbClr val="000000">
                      <a:alpha val="43137"/>
                    </a:srgbClr>
                  </a:outerShdw>
                </a:effectLst>
              </a:rPr>
              <a:t>our </a:t>
            </a:r>
            <a:r>
              <a:rPr lang="en-US" sz="2800" b="1" u="sng" dirty="0" smtClean="0">
                <a:solidFill>
                  <a:srgbClr val="00B0F0"/>
                </a:solidFill>
                <a:effectLst>
                  <a:outerShdw blurRad="38100" dist="38100" dir="2700000" algn="tl">
                    <a:srgbClr val="000000">
                      <a:alpha val="43137"/>
                    </a:srgbClr>
                  </a:outerShdw>
                </a:effectLst>
              </a:rPr>
              <a:t>school. The </a:t>
            </a:r>
            <a:r>
              <a:rPr lang="en-US" sz="2800" b="1" u="sng" dirty="0">
                <a:solidFill>
                  <a:srgbClr val="00B0F0"/>
                </a:solidFill>
                <a:effectLst>
                  <a:outerShdw blurRad="38100" dist="38100" dir="2700000" algn="tl">
                    <a:srgbClr val="000000">
                      <a:alpha val="43137"/>
                    </a:srgbClr>
                  </a:outerShdw>
                </a:effectLst>
              </a:rPr>
              <a:t>teachers </a:t>
            </a:r>
            <a:r>
              <a:rPr lang="en-US" sz="2800" b="1" u="sng" dirty="0" smtClean="0">
                <a:solidFill>
                  <a:srgbClr val="00B0F0"/>
                </a:solidFill>
                <a:effectLst>
                  <a:outerShdw blurRad="38100" dist="38100" dir="2700000" algn="tl">
                    <a:srgbClr val="000000">
                      <a:alpha val="43137"/>
                    </a:srgbClr>
                  </a:outerShdw>
                </a:effectLst>
              </a:rPr>
              <a:t>discuss </a:t>
            </a:r>
            <a:r>
              <a:rPr lang="en-US" sz="2800" b="1" u="sng" dirty="0" err="1" smtClean="0">
                <a:solidFill>
                  <a:srgbClr val="00B0F0"/>
                </a:solidFill>
                <a:effectLst>
                  <a:outerShdw blurRad="38100" dist="38100" dir="2700000" algn="tl">
                    <a:srgbClr val="000000">
                      <a:alpha val="43137"/>
                    </a:srgbClr>
                  </a:outerShdw>
                </a:effectLst>
              </a:rPr>
              <a:t>envirimental</a:t>
            </a:r>
            <a:r>
              <a:rPr lang="en-US" sz="2800" b="1" u="sng" dirty="0" smtClean="0">
                <a:solidFill>
                  <a:srgbClr val="00B0F0"/>
                </a:solidFill>
                <a:effectLst>
                  <a:outerShdw blurRad="38100" dist="38100" dir="2700000" algn="tl">
                    <a:srgbClr val="000000">
                      <a:alpha val="43137"/>
                    </a:srgbClr>
                  </a:outerShdw>
                </a:effectLst>
              </a:rPr>
              <a:t> problems </a:t>
            </a:r>
            <a:r>
              <a:rPr lang="en-US" sz="2800" b="1" u="sng" dirty="0">
                <a:solidFill>
                  <a:srgbClr val="00B0F0"/>
                </a:solidFill>
                <a:effectLst>
                  <a:outerShdw blurRad="38100" dist="38100" dir="2700000" algn="tl">
                    <a:srgbClr val="000000">
                      <a:alpha val="43137"/>
                    </a:srgbClr>
                  </a:outerShdw>
                </a:effectLst>
              </a:rPr>
              <a:t>with </a:t>
            </a:r>
            <a:r>
              <a:rPr lang="en-US" sz="2800" b="1" u="sng" dirty="0" smtClean="0">
                <a:solidFill>
                  <a:srgbClr val="00B0F0"/>
                </a:solidFill>
                <a:effectLst>
                  <a:outerShdw blurRad="38100" dist="38100" dir="2700000" algn="tl">
                    <a:srgbClr val="000000">
                      <a:alpha val="43137"/>
                    </a:srgbClr>
                  </a:outerShdw>
                </a:effectLst>
              </a:rPr>
              <a:t>children. They teach us </a:t>
            </a:r>
            <a:r>
              <a:rPr lang="en-US" sz="2800" b="1" u="sng" dirty="0">
                <a:solidFill>
                  <a:srgbClr val="00B0F0"/>
                </a:solidFill>
                <a:effectLst>
                  <a:outerShdw blurRad="38100" dist="38100" dir="2700000" algn="tl">
                    <a:srgbClr val="000000">
                      <a:alpha val="43137"/>
                    </a:srgbClr>
                  </a:outerShdw>
                </a:effectLst>
              </a:rPr>
              <a:t>how to treat nature.</a:t>
            </a:r>
            <a:endParaRPr lang="ru-RU" sz="2800" b="1" u="sng" dirty="0">
              <a:solidFill>
                <a:srgbClr val="00B0F0"/>
              </a:solidFill>
              <a:effectLst>
                <a:outerShdw blurRad="38100" dist="38100" dir="2700000" algn="tl">
                  <a:srgbClr val="000000">
                    <a:alpha val="43137"/>
                  </a:srgbClr>
                </a:outerShdw>
              </a:effectLst>
            </a:endParaRPr>
          </a:p>
        </p:txBody>
      </p:sp>
      <p:sp>
        <p:nvSpPr>
          <p:cNvPr id="9" name="Прямоугольник 8"/>
          <p:cNvSpPr/>
          <p:nvPr/>
        </p:nvSpPr>
        <p:spPr>
          <a:xfrm>
            <a:off x="8286776" y="6643710"/>
            <a:ext cx="857224" cy="21429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rgbClr val="00B0F0"/>
              </a:solidFill>
            </a:endParaRPr>
          </a:p>
        </p:txBody>
      </p:sp>
      <p:pic>
        <p:nvPicPr>
          <p:cNvPr id="4098" name="Picture 2" descr="E:\акция поможем реке пьяне\20160530_093340.jpg"/>
          <p:cNvPicPr>
            <a:picLocks noChangeAspect="1" noChangeArrowheads="1"/>
          </p:cNvPicPr>
          <p:nvPr/>
        </p:nvPicPr>
        <p:blipFill>
          <a:blip r:embed="rId3" cstate="print"/>
          <a:srcRect/>
          <a:stretch>
            <a:fillRect/>
          </a:stretch>
        </p:blipFill>
        <p:spPr bwMode="auto">
          <a:xfrm>
            <a:off x="5047546" y="4553744"/>
            <a:ext cx="4096454" cy="2304256"/>
          </a:xfrm>
          <a:prstGeom prst="rect">
            <a:avLst/>
          </a:prstGeom>
          <a:noFill/>
        </p:spPr>
      </p:pic>
    </p:spTree>
  </p:cSld>
  <p:clrMapOvr>
    <a:masterClrMapping/>
  </p:clrMapOvr>
  <p:transition>
    <p:split orient="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0" y="500042"/>
            <a:ext cx="9144000" cy="1569660"/>
          </a:xfrm>
          <a:prstGeom prst="rect">
            <a:avLst/>
          </a:prstGeom>
          <a:effectLst>
            <a:glow rad="101600">
              <a:schemeClr val="accent6">
                <a:satMod val="175000"/>
                <a:alpha val="40000"/>
              </a:schemeClr>
            </a:glow>
          </a:effectLst>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ctr"/>
            <a:r>
              <a:rPr lang="en-US" sz="4800" b="1" i="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H</a:t>
            </a:r>
            <a:r>
              <a:rPr lang="en-US" sz="4800" b="1" i="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ow </a:t>
            </a:r>
            <a:r>
              <a:rPr lang="en-US" sz="4800" b="1" i="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can we</a:t>
            </a:r>
            <a:r>
              <a:rPr lang="en-US" sz="4800" b="1" i="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 become an environmental lawyer</a:t>
            </a:r>
            <a:r>
              <a:rPr lang="ru-RU" sz="4800" b="1" i="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a:t>
            </a:r>
            <a:endParaRPr lang="ru-RU" sz="4800" b="1" i="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6" name="TextBox 5"/>
          <p:cNvSpPr txBox="1"/>
          <p:nvPr/>
        </p:nvSpPr>
        <p:spPr>
          <a:xfrm>
            <a:off x="323528" y="2708920"/>
            <a:ext cx="8820472" cy="2031325"/>
          </a:xfrm>
          <a:prstGeom prst="rect">
            <a:avLst/>
          </a:prstGeom>
          <a:effectLst>
            <a:glow rad="101600">
              <a:schemeClr val="accent6">
                <a:satMod val="175000"/>
                <a:alpha val="40000"/>
              </a:schemeClr>
            </a:glow>
            <a:reflection blurRad="6350" stA="50000" endA="300" endPos="55500" dist="50800" dir="5400000" sy="-100000" algn="bl" rotWithShape="0"/>
          </a:effectLst>
        </p:spPr>
        <p:style>
          <a:lnRef idx="2">
            <a:schemeClr val="accent1"/>
          </a:lnRef>
          <a:fillRef idx="1">
            <a:schemeClr val="lt1"/>
          </a:fillRef>
          <a:effectRef idx="0">
            <a:schemeClr val="accent1"/>
          </a:effectRef>
          <a:fontRef idx="minor">
            <a:schemeClr val="dk1"/>
          </a:fontRef>
        </p:style>
        <p:txBody>
          <a:bodyPr wrap="square" rtlCol="0">
            <a:spAutoFit/>
          </a:bodyPr>
          <a:lstStyle/>
          <a:p>
            <a:pPr marL="342900" indent="-342900">
              <a:buFont typeface="+mj-lt"/>
              <a:buAutoNum type="arabicPeriod"/>
            </a:pPr>
            <a:r>
              <a:rPr lang="en-US" b="1" u="sng" dirty="0" smtClean="0">
                <a:solidFill>
                  <a:srgbClr val="00B0F0"/>
                </a:solidFill>
                <a:effectLst>
                  <a:outerShdw blurRad="38100" dist="38100" dir="2700000" algn="tl">
                    <a:srgbClr val="000000">
                      <a:alpha val="43137"/>
                    </a:srgbClr>
                  </a:outerShdw>
                </a:effectLst>
              </a:rPr>
              <a:t>Do your research and determine your preferences.</a:t>
            </a:r>
          </a:p>
          <a:p>
            <a:pPr marL="342900" indent="-342900">
              <a:buFont typeface="+mj-lt"/>
              <a:buAutoNum type="arabicPeriod"/>
            </a:pPr>
            <a:r>
              <a:rPr lang="en-US" b="1" u="sng" dirty="0" smtClean="0">
                <a:solidFill>
                  <a:srgbClr val="00B0F0"/>
                </a:solidFill>
                <a:effectLst>
                  <a:outerShdw blurRad="38100" dist="38100" dir="2700000" algn="tl">
                    <a:srgbClr val="000000">
                      <a:alpha val="43137"/>
                    </a:srgbClr>
                  </a:outerShdw>
                </a:effectLst>
              </a:rPr>
              <a:t>Review your talents</a:t>
            </a:r>
            <a:r>
              <a:rPr lang="ru-RU" b="1" u="sng" dirty="0" smtClean="0">
                <a:solidFill>
                  <a:srgbClr val="00B0F0"/>
                </a:solidFill>
                <a:effectLst>
                  <a:outerShdw blurRad="38100" dist="38100" dir="2700000" algn="tl">
                    <a:srgbClr val="000000">
                      <a:alpha val="43137"/>
                    </a:srgbClr>
                  </a:outerShdw>
                </a:effectLst>
              </a:rPr>
              <a:t>.</a:t>
            </a:r>
            <a:endParaRPr lang="en-US" b="1" u="sng" dirty="0" smtClean="0">
              <a:solidFill>
                <a:srgbClr val="00B0F0"/>
              </a:solidFill>
              <a:effectLst>
                <a:outerShdw blurRad="38100" dist="38100" dir="2700000" algn="tl">
                  <a:srgbClr val="000000">
                    <a:alpha val="43137"/>
                  </a:srgbClr>
                </a:outerShdw>
              </a:effectLst>
            </a:endParaRPr>
          </a:p>
          <a:p>
            <a:pPr marL="342900" indent="-342900">
              <a:buFont typeface="+mj-lt"/>
              <a:buAutoNum type="arabicPeriod"/>
            </a:pPr>
            <a:r>
              <a:rPr lang="en-US" b="1" u="sng" dirty="0" smtClean="0">
                <a:solidFill>
                  <a:srgbClr val="00B0F0"/>
                </a:solidFill>
                <a:effectLst>
                  <a:outerShdw blurRad="38100" dist="38100" dir="2700000" algn="tl">
                    <a:srgbClr val="000000">
                      <a:alpha val="43137"/>
                    </a:srgbClr>
                  </a:outerShdw>
                </a:effectLst>
              </a:rPr>
              <a:t>Be aware.</a:t>
            </a:r>
          </a:p>
          <a:p>
            <a:pPr marL="342900" indent="-342900">
              <a:buFont typeface="+mj-lt"/>
              <a:buAutoNum type="arabicPeriod"/>
            </a:pPr>
            <a:r>
              <a:rPr lang="en-US" b="1" u="sng" dirty="0" smtClean="0">
                <a:solidFill>
                  <a:srgbClr val="00B0F0"/>
                </a:solidFill>
                <a:effectLst>
                  <a:outerShdw blurRad="38100" dist="38100" dir="2700000" algn="tl">
                    <a:srgbClr val="000000">
                      <a:alpha val="43137"/>
                    </a:srgbClr>
                  </a:outerShdw>
                </a:effectLst>
              </a:rPr>
              <a:t>Contact other important conservationists.</a:t>
            </a:r>
          </a:p>
          <a:p>
            <a:pPr marL="342900" indent="-342900">
              <a:buFont typeface="+mj-lt"/>
              <a:buAutoNum type="arabicPeriod"/>
            </a:pPr>
            <a:r>
              <a:rPr lang="en-US" b="1" u="sng" dirty="0" smtClean="0">
                <a:solidFill>
                  <a:srgbClr val="00B0F0"/>
                </a:solidFill>
                <a:effectLst>
                  <a:outerShdw blurRad="38100" dist="38100" dir="2700000" algn="tl">
                    <a:srgbClr val="000000">
                      <a:alpha val="43137"/>
                    </a:srgbClr>
                  </a:outerShdw>
                </a:effectLst>
              </a:rPr>
              <a:t>Stroll through a local Park or nature reserve.</a:t>
            </a:r>
            <a:endParaRPr lang="ru-RU" b="1" u="sng" dirty="0" smtClean="0">
              <a:solidFill>
                <a:srgbClr val="00B0F0"/>
              </a:solidFill>
              <a:effectLst>
                <a:outerShdw blurRad="38100" dist="38100" dir="2700000" algn="tl">
                  <a:srgbClr val="000000">
                    <a:alpha val="43137"/>
                  </a:srgbClr>
                </a:outerShdw>
              </a:effectLst>
            </a:endParaRPr>
          </a:p>
          <a:p>
            <a:pPr marL="342900" indent="-342900">
              <a:buFont typeface="+mj-lt"/>
              <a:buAutoNum type="arabicPeriod"/>
            </a:pPr>
            <a:r>
              <a:rPr lang="en-US" b="1" u="sng" dirty="0" smtClean="0">
                <a:solidFill>
                  <a:srgbClr val="00B0F0"/>
                </a:solidFill>
                <a:effectLst>
                  <a:outerShdw blurRad="38100" dist="38100" dir="2700000" algn="tl">
                    <a:srgbClr val="000000">
                      <a:alpha val="43137"/>
                    </a:srgbClr>
                  </a:outerShdw>
                </a:effectLst>
              </a:rPr>
              <a:t>Remove the garbage.</a:t>
            </a:r>
            <a:endParaRPr lang="ru-RU" b="1" u="sng" dirty="0" smtClean="0">
              <a:solidFill>
                <a:srgbClr val="00B0F0"/>
              </a:solidFill>
              <a:effectLst>
                <a:outerShdw blurRad="38100" dist="38100" dir="2700000" algn="tl">
                  <a:srgbClr val="000000">
                    <a:alpha val="43137"/>
                  </a:srgbClr>
                </a:outerShdw>
              </a:effectLst>
            </a:endParaRPr>
          </a:p>
          <a:p>
            <a:pPr marL="342900" indent="-342900">
              <a:buFont typeface="+mj-lt"/>
              <a:buAutoNum type="arabicPeriod"/>
            </a:pPr>
            <a:r>
              <a:rPr lang="en-US" b="1" u="sng" dirty="0" smtClean="0">
                <a:solidFill>
                  <a:srgbClr val="00B0F0"/>
                </a:solidFill>
                <a:effectLst>
                  <a:outerShdw blurRad="38100" dist="38100" dir="2700000" algn="tl">
                    <a:srgbClr val="000000">
                      <a:alpha val="43137"/>
                    </a:srgbClr>
                  </a:outerShdw>
                </a:effectLst>
              </a:rPr>
              <a:t>Involve useful activities of new members through fun events</a:t>
            </a:r>
            <a:r>
              <a:rPr lang="en-US" dirty="0" smtClean="0"/>
              <a:t>.</a:t>
            </a:r>
            <a:endParaRPr lang="ru-RU" dirty="0"/>
          </a:p>
        </p:txBody>
      </p:sp>
      <p:sp>
        <p:nvSpPr>
          <p:cNvPr id="7" name="Прямоугольник 6"/>
          <p:cNvSpPr/>
          <p:nvPr/>
        </p:nvSpPr>
        <p:spPr>
          <a:xfrm>
            <a:off x="8358214" y="6643710"/>
            <a:ext cx="785786" cy="21429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5122" name="Picture 2" descr="E:\акция поможем реке пьяне\20160530_092437.jpg"/>
          <p:cNvPicPr>
            <a:picLocks noChangeAspect="1" noChangeArrowheads="1"/>
          </p:cNvPicPr>
          <p:nvPr/>
        </p:nvPicPr>
        <p:blipFill>
          <a:blip r:embed="rId2" cstate="print"/>
          <a:srcRect/>
          <a:stretch>
            <a:fillRect/>
          </a:stretch>
        </p:blipFill>
        <p:spPr bwMode="auto">
          <a:xfrm>
            <a:off x="5815630" y="4797152"/>
            <a:ext cx="3328370" cy="1872208"/>
          </a:xfrm>
          <a:prstGeom prst="rect">
            <a:avLst/>
          </a:prstGeom>
          <a:noFill/>
        </p:spPr>
      </p:pic>
    </p:spTree>
  </p:cSld>
  <p:clrMapOvr>
    <a:masterClrMapping/>
  </p:clrMapOvr>
  <p:transition>
    <p:cover dir="l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00034" y="428604"/>
            <a:ext cx="8358246" cy="5693866"/>
          </a:xfrm>
          <a:prstGeom prst="rect">
            <a:avLst/>
          </a:prstGeom>
          <a:effectLst>
            <a:glow rad="101600">
              <a:schemeClr val="accent6">
                <a:satMod val="175000"/>
                <a:alpha val="40000"/>
              </a:schemeClr>
            </a:glow>
          </a:effectLst>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ctr"/>
            <a:r>
              <a:rPr lang="en-US" sz="2800" b="1" u="sng"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Becoming an environmental lawyer, you will get a lot of pleasure and satisfaction. There are many issues in which the Earth needs your help – find one that suits your skills and Hobbies. The movement for environmental protection is not a religion, it is a sincere understanding of how the world works and how humanity can prevent the impact of its activities on nature. When you understand how the world works and how human activity can </a:t>
            </a:r>
            <a:r>
              <a:rPr lang="en-US" sz="2800" b="1" u="sng" cap="none" spc="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affect nature </a:t>
            </a:r>
            <a:r>
              <a:rPr lang="en-US" sz="2800" b="1" u="sng"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you will be able to get a plausible explanation for the occurrence of specific processes in the environment.</a:t>
            </a:r>
            <a:endParaRPr lang="ru-RU" sz="2800" b="1" u="sng"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7" name="Прямоугольник 6"/>
          <p:cNvSpPr/>
          <p:nvPr/>
        </p:nvSpPr>
        <p:spPr>
          <a:xfrm>
            <a:off x="8286776" y="6643710"/>
            <a:ext cx="857224" cy="21429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blinds/>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2071678"/>
            <a:ext cx="9144000" cy="2308324"/>
          </a:xfrm>
          <a:prstGeom prst="rect">
            <a:avLst/>
          </a:prstGeom>
          <a:effectLst>
            <a:glow rad="101600">
              <a:schemeClr val="accent6">
                <a:satMod val="175000"/>
                <a:alpha val="40000"/>
              </a:schemeClr>
            </a:glow>
          </a:effectLst>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ctr"/>
            <a:r>
              <a:rPr lang="en-US" sz="72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Thanks for watching!</a:t>
            </a:r>
            <a:endParaRPr lang="ru-RU" sz="72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6" name="Прямоугольник 5"/>
          <p:cNvSpPr/>
          <p:nvPr/>
        </p:nvSpPr>
        <p:spPr>
          <a:xfrm>
            <a:off x="8358214" y="6643710"/>
            <a:ext cx="642942" cy="21429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newsflash/>
  </p:transition>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1120</TotalTime>
  <Words>366</Words>
  <Application>Microsoft Office PowerPoint</Application>
  <PresentationFormat>Экран (4:3)</PresentationFormat>
  <Paragraphs>24</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Diseño predeterminado</vt:lpstr>
      <vt:lpstr>State Secondary School named after V.I. Kazakov</vt:lpstr>
      <vt:lpstr>Слайд 2</vt:lpstr>
      <vt:lpstr>Слайд 3</vt:lpstr>
      <vt:lpstr>Слайд 4</vt:lpstr>
      <vt:lpstr>Слайд 5</vt:lpstr>
      <vt:lpstr>Слайд 6</vt:lpstr>
      <vt:lpstr>Слайд 7</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Mariajose</dc:creator>
  <cp:lastModifiedBy>школа</cp:lastModifiedBy>
  <cp:revision>126</cp:revision>
  <dcterms:created xsi:type="dcterms:W3CDTF">2010-05-23T14:28:12Z</dcterms:created>
  <dcterms:modified xsi:type="dcterms:W3CDTF">2001-12-31T21:27:55Z</dcterms:modified>
</cp:coreProperties>
</file>