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59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CC0066"/>
    <a:srgbClr val="CCFF33"/>
    <a:srgbClr val="FF33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104" d="100"/>
          <a:sy n="104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9BC6F65-F253-435D-B750-C1C0921CF66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492F0D5-3FC5-4E2B-9DC4-E95710EDA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Сорбенты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Адсорбенты и адсорбция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628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Интернет-проект «</a:t>
            </a:r>
            <a:r>
              <a:rPr lang="ru-RU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ХимСтарт</a:t>
            </a: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CCFF33"/>
                </a:solidFill>
                <a:latin typeface="Times New Roman" pitchFamily="18" charset="0"/>
                <a:cs typeface="Times New Roman" pitchFamily="18" charset="0"/>
              </a:rPr>
              <a:t>Команда «Лицеисты»</a:t>
            </a:r>
          </a:p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Игровой номер: 16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cs262</a:t>
            </a:r>
            <a:endParaRPr lang="ru-RU" sz="2800" i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оман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708920"/>
            <a:ext cx="5328592" cy="399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Адсорбция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02222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Адсорбция – способность некоторых веществ (адсорбентов) поглощать своей поверхностью другие вещества, с которыми они вступают в соприкосновение. Чем больше поверхность адсорбента, тем больше его адсорбционная способность. Наиболее известный сорбент – активированный уголь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Виды сорбентов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основе лигнина: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основе глины:    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Кремнийсодержащие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сорбенты: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лифеп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772816"/>
            <a:ext cx="1561356" cy="1561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лактофильтру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844824"/>
            <a:ext cx="151216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лигнин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060848"/>
            <a:ext cx="1618820" cy="10801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03648" y="3140968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Лигнин</a:t>
            </a:r>
            <a:endParaRPr lang="ru-RU" dirty="0"/>
          </a:p>
        </p:txBody>
      </p:sp>
      <p:pic>
        <p:nvPicPr>
          <p:cNvPr id="13" name="Рисунок 12" descr="глин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293096"/>
            <a:ext cx="2018581" cy="1379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гидрогел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5085184"/>
            <a:ext cx="2268252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3995936" y="4869160"/>
            <a:ext cx="119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Гидрогель</a:t>
            </a:r>
            <a:endParaRPr lang="ru-RU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иоксид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5373216"/>
            <a:ext cx="1873677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6012160" y="4869160"/>
            <a:ext cx="1974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Диоксид кремния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Экспериментальная 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Дата проведения: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11 октября 2016 г.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CFF33"/>
                </a:solidFill>
                <a:latin typeface="Times New Roman" pitchFamily="18" charset="0"/>
                <a:cs typeface="Times New Roman" pitchFamily="18" charset="0"/>
              </a:rPr>
              <a:t>    Цель</a:t>
            </a:r>
            <a:r>
              <a:rPr lang="ru-RU" sz="2400" b="1" dirty="0" smtClean="0">
                <a:solidFill>
                  <a:srgbClr val="CCFF33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исследовать в сравнении адсорбционную         способность активированного угля и лекарственного препарата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смекты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(алюмосиликата природного происхождения)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екта.jpg"/>
          <p:cNvPicPr>
            <a:picLocks noChangeAspect="1"/>
          </p:cNvPicPr>
          <p:nvPr/>
        </p:nvPicPr>
        <p:blipFill>
          <a:blip r:embed="rId2" cstate="print"/>
          <a:srcRect t="18367" r="2041" b="14286"/>
          <a:stretch>
            <a:fillRect/>
          </a:stretch>
        </p:blipFill>
        <p:spPr>
          <a:xfrm>
            <a:off x="5436096" y="3777040"/>
            <a:ext cx="2808312" cy="257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уголь.jpg"/>
          <p:cNvPicPr>
            <a:picLocks noChangeAspect="1"/>
          </p:cNvPicPr>
          <p:nvPr/>
        </p:nvPicPr>
        <p:blipFill>
          <a:blip r:embed="rId3" cstate="print"/>
          <a:srcRect l="2724" t="34727" r="1947" b="20332"/>
          <a:stretch>
            <a:fillRect/>
          </a:stretch>
        </p:blipFill>
        <p:spPr>
          <a:xfrm>
            <a:off x="827584" y="3789040"/>
            <a:ext cx="378042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 Оборудование   и реактивы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6280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-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хим. стаканы разной       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раствор пищевого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ёмкости                                красителя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ступка с пестиком           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таблетки угля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стеклянные палочки            активированного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электрическая плитка     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порошок </a:t>
            </a:r>
            <a:r>
              <a:rPr lang="ru-RU" sz="2800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смекты</a:t>
            </a:r>
            <a:endParaRPr lang="ru-RU" sz="2800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368152"/>
          </a:xfrm>
        </p:spPr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Ход работы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аст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348880"/>
            <a:ext cx="1823126" cy="243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26775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Приготовили раствор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пищевого красителя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угольь.jpg"/>
          <p:cNvPicPr>
            <a:picLocks noChangeAspect="1"/>
          </p:cNvPicPr>
          <p:nvPr/>
        </p:nvPicPr>
        <p:blipFill>
          <a:blip r:embed="rId3" cstate="print"/>
          <a:srcRect t="17234" r="31375" b="45440"/>
          <a:stretch>
            <a:fillRect/>
          </a:stretch>
        </p:blipFill>
        <p:spPr>
          <a:xfrm>
            <a:off x="3690464" y="1916832"/>
            <a:ext cx="208513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уголььь.jpg"/>
          <p:cNvPicPr>
            <a:picLocks noChangeAspect="1"/>
          </p:cNvPicPr>
          <p:nvPr/>
        </p:nvPicPr>
        <p:blipFill>
          <a:blip r:embed="rId4" cstate="print"/>
          <a:srcRect l="16532" t="33605" r="7588" b="13753"/>
          <a:stretch>
            <a:fillRect/>
          </a:stretch>
        </p:blipFill>
        <p:spPr>
          <a:xfrm>
            <a:off x="6084168" y="1986422"/>
            <a:ext cx="1641698" cy="158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779912" y="980728"/>
            <a:ext cx="4248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Измельчили активированный уголь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рас.jpg"/>
          <p:cNvPicPr>
            <a:picLocks noChangeAspect="1"/>
          </p:cNvPicPr>
          <p:nvPr/>
        </p:nvPicPr>
        <p:blipFill>
          <a:blip r:embed="rId5" cstate="print"/>
          <a:srcRect l="13152" t="2192" r="12867" b="14511"/>
          <a:stretch>
            <a:fillRect/>
          </a:stretch>
        </p:blipFill>
        <p:spPr>
          <a:xfrm>
            <a:off x="3387658" y="4581128"/>
            <a:ext cx="2336470" cy="1973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раство.jpg"/>
          <p:cNvPicPr>
            <a:picLocks noChangeAspect="1"/>
          </p:cNvPicPr>
          <p:nvPr/>
        </p:nvPicPr>
        <p:blipFill>
          <a:blip r:embed="rId6" cstate="print"/>
          <a:srcRect t="6838" r="20980" b="17941"/>
          <a:stretch>
            <a:fillRect/>
          </a:stretch>
        </p:blipFill>
        <p:spPr>
          <a:xfrm>
            <a:off x="6156176" y="4581128"/>
            <a:ext cx="153180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059832" y="3356992"/>
            <a:ext cx="54366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 startAt="3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Разделили раствор красителя на 2 равные части </a:t>
            </a:r>
          </a:p>
          <a:p>
            <a:pPr marL="342900" indent="-34290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поместили в каждый стаканчик сорбенты:</a:t>
            </a:r>
          </a:p>
          <a:p>
            <a:pPr marL="342900" indent="-34290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активированный уголь и порошок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смекты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29600" cy="11430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раств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583" r="12500" b="11111"/>
          <a:stretch>
            <a:fillRect/>
          </a:stretch>
        </p:blipFill>
        <p:spPr>
          <a:xfrm>
            <a:off x="827584" y="2636912"/>
            <a:ext cx="2816252" cy="2574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99381" y="764704"/>
            <a:ext cx="62142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Перемешали содержимое сосудов и слегка нагрели сосуды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увеличения скорости адсорбции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нагр.jpg"/>
          <p:cNvPicPr>
            <a:picLocks noChangeAspect="1"/>
          </p:cNvPicPr>
          <p:nvPr/>
        </p:nvPicPr>
        <p:blipFill>
          <a:blip r:embed="rId3" cstate="print"/>
          <a:srcRect l="10748" t="16123" r="19387"/>
          <a:stretch>
            <a:fillRect/>
          </a:stretch>
        </p:blipFill>
        <p:spPr>
          <a:xfrm>
            <a:off x="5436096" y="2492896"/>
            <a:ext cx="187220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771800" y="4797152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Оставили сосуды на 2 часа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Голубая окраска пищевого красителя постепенно исчезает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Уголь 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смекта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адсорбируют краситель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Documents and Settings\ИВ\Рабочий стол\iV2VIExMs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82834"/>
            <a:ext cx="4464496" cy="3191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3965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7341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Эксперимент показал очень высокую адсорбционную способность активированного угля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Эксперимент доказал хорошую адсорбционную способность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смекты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344</TotalTime>
  <Words>223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Сорбенты  Адсорбенты и адсорбция</vt:lpstr>
      <vt:lpstr>Адсорбция</vt:lpstr>
      <vt:lpstr>Виды сорбентов</vt:lpstr>
      <vt:lpstr>Экспериментальная часть</vt:lpstr>
      <vt:lpstr> Оборудование   и реактивы  </vt:lpstr>
      <vt:lpstr>Ход работы</vt:lpstr>
      <vt:lpstr>.</vt:lpstr>
      <vt:lpstr>Наблюдения</vt:lpstr>
      <vt:lpstr>ВЫВОДЫ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Сорбенты.  Адсорбенты и адсорбция.</dc:title>
  <dc:creator>FL209C1R11</dc:creator>
  <cp:lastModifiedBy>ИВ</cp:lastModifiedBy>
  <cp:revision>69</cp:revision>
  <dcterms:created xsi:type="dcterms:W3CDTF">2016-10-10T18:43:19Z</dcterms:created>
  <dcterms:modified xsi:type="dcterms:W3CDTF">2016-10-14T11:29:33Z</dcterms:modified>
</cp:coreProperties>
</file>