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74" r:id="rId6"/>
    <p:sldId id="275" r:id="rId7"/>
    <p:sldId id="276" r:id="rId8"/>
    <p:sldId id="277" r:id="rId9"/>
    <p:sldId id="272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0FECE36-FA6C-49B6-A5CF-654A1E22AC5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6B82B1F-F4D8-430F-81F3-D36E1FD6F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92697"/>
            <a:ext cx="8458200" cy="1224135"/>
          </a:xfrm>
        </p:spPr>
        <p:txBody>
          <a:bodyPr/>
          <a:lstStyle/>
          <a:p>
            <a:r>
              <a:rPr lang="ru-RU" b="1" u="sng" dirty="0" smtClean="0">
                <a:solidFill>
                  <a:srgbClr val="0070C0"/>
                </a:solidFill>
              </a:rPr>
              <a:t>Как появилась письменность</a:t>
            </a:r>
            <a:endParaRPr lang="ru-RU" b="1" u="sng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3929066"/>
            <a:ext cx="1381127" cy="228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7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214554"/>
            <a:ext cx="4000500" cy="29051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7290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Баландина</a:t>
            </a:r>
            <a:r>
              <a:rPr lang="ru-RU" dirty="0" smtClean="0"/>
              <a:t> Елена Владимировна, учитель русского языка и литературы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А вот как понял его чужой человек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30425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Если я не приведу племя этого великого вождя ему на помощь, его убьют враги, которые подкрадываются с копьями со всех сторон. Я пойду и приведу ему на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выручку всё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племя.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он бросился бежать со всех ног.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573016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вы считаете, что поняли из этого письма в племени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Тегумая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к было написано первое письм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581128"/>
            <a:ext cx="3124200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3580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тогда вождь сказал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Тэффи совершила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великое открытие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 придёт день, когда люди назовут его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умением писать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Покуда вместо писем мы будем посылать друг другу картинки, а в картинках — вы сами видели — не всегда можно разобраться как следует. Иногда выходит самая дикая путаница. Но придёт время, когда мы придумаем буквы и научимся при помощи букв читать и писать — и тогда у нас уже не будет ошибок.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1.bp.blogspot.com/_n--L2XzsrbA/TRH7bsuYUMI/AAAAAAAAADQ/RJvQiJy5618/s1600/img0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89040"/>
            <a:ext cx="5940425" cy="245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/>
          <a:lstStyle/>
          <a:p>
            <a:pPr algn="ctr"/>
            <a:r>
              <a:rPr lang="ru-RU" dirty="0" smtClean="0"/>
              <a:t>Как </a:t>
            </a:r>
            <a:r>
              <a:rPr lang="ru-RU" dirty="0" smtClean="0"/>
              <a:t>жили древние люди?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Древние люди селились чаще всего  по берегам  рек.</a:t>
            </a:r>
          </a:p>
          <a:p>
            <a:r>
              <a:rPr lang="ru-RU" dirty="0" smtClean="0"/>
              <a:t>Жили они в пещерах или в легких постройках из веток и  стволов деревьев .</a:t>
            </a:r>
            <a:endParaRPr lang="ru-RU" dirty="0"/>
          </a:p>
        </p:txBody>
      </p:sp>
      <p:sp>
        <p:nvSpPr>
          <p:cNvPr id="10242" name="AutoShape 2" descr="https://cdn-az.allevents.in/banners/8f9d317ad530ba2f39c7fe2dfea5fc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im2-tub-ru.yandex.net/i?id=6b628094b8698a10d73c1fd07c99d581&amp;n=33&amp;h=215&amp;w=2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s://d1u1p2xjjiahg3.cloudfront.net/120eae5b-3d9f-4d5e-a28e-1ce01996be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357430"/>
            <a:ext cx="3714776" cy="31071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86446" y="1357299"/>
            <a:ext cx="2900354" cy="250033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Пищу древние люди добывали охотой на диких зверей, рыбалкой, сбором ягод и грибов в лесу</a:t>
            </a:r>
            <a:endParaRPr lang="ru-RU" dirty="0"/>
          </a:p>
        </p:txBody>
      </p:sp>
      <p:pic>
        <p:nvPicPr>
          <p:cNvPr id="9220" name="Picture 4" descr="http://cn15.nevsedoma.com.ua/photo/822/153_files/108ba09be29e7da3b0014f2e5f02f7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5063272" cy="2405054"/>
          </a:xfrm>
          <a:prstGeom prst="rect">
            <a:avLst/>
          </a:prstGeom>
          <a:noFill/>
        </p:spPr>
      </p:pic>
      <p:pic>
        <p:nvPicPr>
          <p:cNvPr id="9222" name="Picture 6" descr="http://cdn.fishki.net/upload/post/201511/27/1755011/fig01-03-140ee47bd94647919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786190"/>
            <a:ext cx="5704956" cy="23574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29600" cy="1500198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err="1" smtClean="0"/>
              <a:t>Редьярд</a:t>
            </a:r>
            <a:r>
              <a:rPr lang="ru-RU" dirty="0" smtClean="0"/>
              <a:t> </a:t>
            </a:r>
            <a:r>
              <a:rPr lang="ru-RU" dirty="0" smtClean="0"/>
              <a:t>Киплинг </a:t>
            </a:r>
            <a:r>
              <a:rPr lang="ru-RU" sz="3100" dirty="0" smtClean="0"/>
              <a:t>(1865-1936)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496"/>
            <a:ext cx="4038600" cy="3917891"/>
          </a:xfrm>
        </p:spPr>
        <p:txBody>
          <a:bodyPr>
            <a:normAutofit/>
          </a:bodyPr>
          <a:lstStyle/>
          <a:p>
            <a:r>
              <a:rPr lang="ru-RU" dirty="0" smtClean="0"/>
              <a:t>В своей сказке «Как появилось первое письмо» он рассказывает о том, что очень трудно было передать какую-то информацию другому человеку на расстоянии, когда люди не знали письменность.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97142">
            <a:off x="7317628" y="5286388"/>
            <a:ext cx="1564451" cy="136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6" name="AutoShape 4" descr="https://cdn4.img.ria.ru/images/134818/19/13481819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http://media.npr.org/assets/img/2013/02/26/3418097-1--a7b80d30b98164e7610b6ca9612d54f4ea8a266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86058"/>
            <a:ext cx="36295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00034" y="56435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Английский писатель, поэт и новеллист. Его лучшим произведением считается «Книга джунглей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14198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Давным-давно, ещё в Каменном веке, жил да был один человек. Был он человек первобытный, жил в пещере и носил очень мало одежд. Ни читать, ни писать он не умел. Звали его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Тегумай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была у него маленькая дочка, которую звали Тэффи.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ак было написано первое письмо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284984"/>
            <a:ext cx="30480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Как было написано первое письмо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068960"/>
            <a:ext cx="2952328" cy="324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85395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Как-то раз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Тегумай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пошел к реке, чтобы своим острым копьём набить к обеду карпов.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Таффи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пошла вместе с ним. Копьё у него было деревянное, с наконечником из акульих зубов. И только что он принялся за охоту, копьё сломалось пополам: слишком уж сильно он ткнул его в дно реки. Что было делать? Идти домой — далеко, а запасного копья у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Тегумая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было.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850443"/>
          </a:xfrm>
        </p:spPr>
        <p:txBody>
          <a:bodyPr/>
          <a:lstStyle/>
          <a:p>
            <a:r>
              <a:rPr lang="ru-RU" dirty="0" smtClean="0"/>
              <a:t>А в это время по берегу реки шёл незнакомый человек. Он не понял ни слова из того, что сказал </a:t>
            </a:r>
            <a:r>
              <a:rPr lang="ru-RU" dirty="0" err="1" smtClean="0"/>
              <a:t>Тегумай</a:t>
            </a:r>
            <a:r>
              <a:rPr lang="ru-RU" dirty="0" smtClean="0"/>
              <a:t>, потому что был из дальнего племени </a:t>
            </a:r>
            <a:r>
              <a:rPr lang="ru-RU" dirty="0" err="1" smtClean="0"/>
              <a:t>Тевара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Содержимое 4" descr="Как было написано первое письмо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96952"/>
            <a:ext cx="3302074" cy="368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70993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Тогда Тэффи сказала: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Сейчас я нарисую тебе несколько красивых картинок! Сначала я нарисую, как папа ловит рыбу. Он вышел у меня не очень похож, но мама узнает, потому что я нарисовала, что копьё у него сломалось.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2492896"/>
            <a:ext cx="4978896" cy="4282491"/>
          </a:xfrm>
        </p:spPr>
        <p:txBody>
          <a:bodyPr>
            <a:normAutofit/>
          </a:bodyPr>
          <a:lstStyle/>
          <a:p>
            <a:r>
              <a:rPr lang="ru-RU" dirty="0" smtClean="0"/>
              <a:t>А теперь я нарисую другое копьё, то, которое ему нужно, чёрное. </a:t>
            </a:r>
            <a:br>
              <a:rPr lang="ru-RU" dirty="0" smtClean="0"/>
            </a:br>
            <a:r>
              <a:rPr lang="ru-RU" dirty="0" smtClean="0"/>
              <a:t>Вот копьё, которое ты должен принести. </a:t>
            </a:r>
          </a:p>
          <a:p>
            <a:endParaRPr lang="ru-RU" dirty="0"/>
          </a:p>
        </p:txBody>
      </p:sp>
      <p:pic>
        <p:nvPicPr>
          <p:cNvPr id="5" name="Содержимое 4" descr="Как было написано первое письмо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2641227" cy="296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admin\Pictures\img-130124144406-00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11960" y="3717032"/>
            <a:ext cx="3059084" cy="28529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Гляди, — сказала </a:t>
            </a:r>
            <a:r>
              <a:rPr lang="ru-RU" sz="2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Таффи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очень старательно чертя на коре свой рисунок. — Теперь я нарисовала тебя. Я помещу то копьё, которое нужно папе, у тебя в руке, чтобы ты не забыл принести его.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1600" y="3573017"/>
            <a:ext cx="7715200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Теперь я покажу тебе, где живёт моя мама.</a:t>
            </a:r>
            <a:endParaRPr lang="ru-RU" sz="2400" dirty="0"/>
          </a:p>
        </p:txBody>
      </p:sp>
      <p:pic>
        <p:nvPicPr>
          <p:cNvPr id="5" name="Содержимое 4" descr="Как было написано первое письмо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844824"/>
            <a:ext cx="32480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к было написано первое письм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221088"/>
            <a:ext cx="29591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к было написано первое письмо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221088"/>
            <a:ext cx="30353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43608" y="5877272"/>
            <a:ext cx="1700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Лес и горы.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5877272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Бобровое болото.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301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Представьте, что ВЫ из чужого племени и не знаете языка Тэффи и Вам нарисовали такое письмо.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Что бы вы из него поняли?</a:t>
            </a:r>
            <a:endParaRPr lang="ru-RU" sz="2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admin\Pictures\img-130125145417-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96955" y="2500306"/>
            <a:ext cx="5875375" cy="37308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431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Как появилась письменность</vt:lpstr>
      <vt:lpstr>Как жили древние люди?</vt:lpstr>
      <vt:lpstr>Слайд 3</vt:lpstr>
      <vt:lpstr>Редьярд Киплинг (1865-1936) </vt:lpstr>
      <vt:lpstr>Давным-давно, ещё в Каменном веке, жил да был один человек. Был он человек первобытный, жил в пещере и носил очень мало одежд. Ни читать, ни писать он не умел. Звали его Тегумай. И была у него маленькая дочка, которую звали Тэффи.</vt:lpstr>
      <vt:lpstr>Как-то раз Тегумай пошел к реке, чтобы своим острым копьём набить к обеду карпов. Таффи пошла вместе с ним. Копьё у него было деревянное, с наконечником из акульих зубов. И только что он принялся за охоту, копьё сломалось пополам: слишком уж сильно он ткнул его в дно реки. Что было делать? Идти домой — далеко, а запасного копья у Тегумая не было.  </vt:lpstr>
      <vt:lpstr>Тогда Тэффи сказала: — Сейчас я нарисую тебе несколько красивых картинок! Сначала я нарисую, как папа ловит рыбу. Он вышел у меня не очень похож, но мама узнает, потому что я нарисовала, что копьё у него сломалось. </vt:lpstr>
      <vt:lpstr>— Гляди, — сказала Таффи, очень старательно чертя на коре свой рисунок. — Теперь я нарисовала тебя. Я помещу то копьё, которое нужно папе, у тебя в руке, чтобы ты не забыл принести его.  </vt:lpstr>
      <vt:lpstr>Представьте, что ВЫ из чужого племени и не знаете языка Тэффи и Вам нарисовали такое письмо.  Что бы вы из него поняли?</vt:lpstr>
      <vt:lpstr>А вот как понял его чужой человек.</vt:lpstr>
      <vt:lpstr>И тогда вождь сказал; - Тэффи совершила великое открытие, и придёт день, когда люди назовут его умением писать. Покуда вместо писем мы будем посылать друг другу картинки, а в картинках — вы сами видели — не всегда можно разобраться как следует. Иногда выходит самая дикая путаница. Но придёт время, когда мы придумаем буквы и научимся при помощи букв читать и писать — и тогда у нас уже не будет ошибок.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появилась письменность.</dc:title>
  <dc:creator>MAMA</dc:creator>
  <cp:lastModifiedBy>каб3.3</cp:lastModifiedBy>
  <cp:revision>28</cp:revision>
  <dcterms:created xsi:type="dcterms:W3CDTF">2013-01-24T16:18:25Z</dcterms:created>
  <dcterms:modified xsi:type="dcterms:W3CDTF">2016-09-29T11:25:32Z</dcterms:modified>
</cp:coreProperties>
</file>