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D88D3C-946F-4348-867A-CFB6B3FA22F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FEC03E-40D9-4EED-9C71-8D47423EE383}">
      <dgm:prSet phldrT="[Текст]" custT="1"/>
      <dgm:spPr/>
      <dgm:t>
        <a:bodyPr/>
        <a:lstStyle/>
        <a:p>
          <a:r>
            <a:rPr lang="ru-RU" sz="2400" dirty="0"/>
            <a:t>Оформление слайдов</a:t>
          </a:r>
        </a:p>
      </dgm:t>
    </dgm:pt>
    <dgm:pt modelId="{C2B98246-9A96-45AD-9429-F2A6DFA7FBF0}" type="parTrans" cxnId="{EA42CB41-7CB0-4654-B321-797A8EB9474B}">
      <dgm:prSet/>
      <dgm:spPr/>
      <dgm:t>
        <a:bodyPr/>
        <a:lstStyle/>
        <a:p>
          <a:endParaRPr lang="ru-RU"/>
        </a:p>
      </dgm:t>
    </dgm:pt>
    <dgm:pt modelId="{9F5E074E-1B04-4034-960E-0431FAADFDD5}" type="sibTrans" cxnId="{EA42CB41-7CB0-4654-B321-797A8EB9474B}">
      <dgm:prSet/>
      <dgm:spPr/>
      <dgm:t>
        <a:bodyPr/>
        <a:lstStyle/>
        <a:p>
          <a:endParaRPr lang="ru-RU"/>
        </a:p>
      </dgm:t>
    </dgm:pt>
    <dgm:pt modelId="{2DFBF018-05C2-4B4C-9C84-2116AC01E8B5}">
      <dgm:prSet phldrT="[Текст]" custT="1"/>
      <dgm:spPr/>
      <dgm:t>
        <a:bodyPr/>
        <a:lstStyle/>
        <a:p>
          <a:r>
            <a:rPr lang="ru-RU" sz="1800" dirty="0"/>
            <a:t>Единый стиль</a:t>
          </a:r>
        </a:p>
      </dgm:t>
    </dgm:pt>
    <dgm:pt modelId="{BE2B5F05-C483-4402-9B1D-CB130BEC51DA}" type="parTrans" cxnId="{76C6E4F8-B735-4AF3-9957-3A32DB193D05}">
      <dgm:prSet/>
      <dgm:spPr/>
      <dgm:t>
        <a:bodyPr/>
        <a:lstStyle/>
        <a:p>
          <a:endParaRPr lang="ru-RU"/>
        </a:p>
      </dgm:t>
    </dgm:pt>
    <dgm:pt modelId="{23910B1D-D004-4953-A758-3FE2F2A81E5B}" type="sibTrans" cxnId="{76C6E4F8-B735-4AF3-9957-3A32DB193D05}">
      <dgm:prSet/>
      <dgm:spPr/>
      <dgm:t>
        <a:bodyPr/>
        <a:lstStyle/>
        <a:p>
          <a:endParaRPr lang="ru-RU"/>
        </a:p>
      </dgm:t>
    </dgm:pt>
    <dgm:pt modelId="{A5CF119C-1B6A-4549-95C1-640893210BCE}">
      <dgm:prSet phldrT="[Текст]" custT="1"/>
      <dgm:spPr/>
      <dgm:t>
        <a:bodyPr/>
        <a:lstStyle/>
        <a:p>
          <a:r>
            <a:rPr lang="ru-RU" sz="1800" dirty="0"/>
            <a:t>Фон </a:t>
          </a:r>
        </a:p>
      </dgm:t>
    </dgm:pt>
    <dgm:pt modelId="{164378ED-9E6C-4BB2-B72C-52E155B45A85}" type="parTrans" cxnId="{9F2AEB5E-EE18-430D-9A84-3BAF9819E48F}">
      <dgm:prSet/>
      <dgm:spPr/>
      <dgm:t>
        <a:bodyPr/>
        <a:lstStyle/>
        <a:p>
          <a:endParaRPr lang="ru-RU"/>
        </a:p>
      </dgm:t>
    </dgm:pt>
    <dgm:pt modelId="{DF1738C6-0663-48BE-B843-AF564E17AFFD}" type="sibTrans" cxnId="{9F2AEB5E-EE18-430D-9A84-3BAF9819E48F}">
      <dgm:prSet/>
      <dgm:spPr/>
      <dgm:t>
        <a:bodyPr/>
        <a:lstStyle/>
        <a:p>
          <a:endParaRPr lang="ru-RU"/>
        </a:p>
      </dgm:t>
    </dgm:pt>
    <dgm:pt modelId="{BF63C6FA-D401-4CD9-B9F8-B0F81D19BB5F}">
      <dgm:prSet phldrT="[Текст]"/>
      <dgm:spPr/>
      <dgm:t>
        <a:bodyPr/>
        <a:lstStyle/>
        <a:p>
          <a:r>
            <a:rPr lang="ru-RU" dirty="0"/>
            <a:t>Представление информации</a:t>
          </a:r>
        </a:p>
      </dgm:t>
    </dgm:pt>
    <dgm:pt modelId="{9195E98C-B249-4B9B-9F52-69F9736842C8}" type="parTrans" cxnId="{E194FDB0-98CA-4F8F-88F1-6AFF57C116C6}">
      <dgm:prSet/>
      <dgm:spPr/>
      <dgm:t>
        <a:bodyPr/>
        <a:lstStyle/>
        <a:p>
          <a:endParaRPr lang="ru-RU"/>
        </a:p>
      </dgm:t>
    </dgm:pt>
    <dgm:pt modelId="{81BE2C26-A9A5-435D-9B8D-6365560849B7}" type="sibTrans" cxnId="{E194FDB0-98CA-4F8F-88F1-6AFF57C116C6}">
      <dgm:prSet/>
      <dgm:spPr/>
      <dgm:t>
        <a:bodyPr/>
        <a:lstStyle/>
        <a:p>
          <a:endParaRPr lang="ru-RU"/>
        </a:p>
      </dgm:t>
    </dgm:pt>
    <dgm:pt modelId="{62736ADD-5509-4D0D-A8F1-0A0A26468543}">
      <dgm:prSet phldrT="[Текст]" custT="1"/>
      <dgm:spPr/>
      <dgm:t>
        <a:bodyPr/>
        <a:lstStyle/>
        <a:p>
          <a:r>
            <a:rPr lang="ru-RU" sz="1800" dirty="0"/>
            <a:t>Содержание информации</a:t>
          </a:r>
        </a:p>
      </dgm:t>
    </dgm:pt>
    <dgm:pt modelId="{B48F26AD-94FF-4162-89D9-50C391505E09}" type="parTrans" cxnId="{6B585BE5-953B-4EF9-B12D-5FC6EB17BF58}">
      <dgm:prSet/>
      <dgm:spPr/>
      <dgm:t>
        <a:bodyPr/>
        <a:lstStyle/>
        <a:p>
          <a:endParaRPr lang="ru-RU"/>
        </a:p>
      </dgm:t>
    </dgm:pt>
    <dgm:pt modelId="{508BA196-9255-4A1D-8E56-400040ED7E49}" type="sibTrans" cxnId="{6B585BE5-953B-4EF9-B12D-5FC6EB17BF58}">
      <dgm:prSet/>
      <dgm:spPr/>
      <dgm:t>
        <a:bodyPr/>
        <a:lstStyle/>
        <a:p>
          <a:endParaRPr lang="ru-RU"/>
        </a:p>
      </dgm:t>
    </dgm:pt>
    <dgm:pt modelId="{BE2226FE-3602-4D46-94A4-06210123F0D7}">
      <dgm:prSet phldrT="[Текст]" custT="1"/>
      <dgm:spPr/>
      <dgm:t>
        <a:bodyPr/>
        <a:lstStyle/>
        <a:p>
          <a:r>
            <a:rPr lang="ru-RU" sz="1800" dirty="0"/>
            <a:t>Расположение информации на слайде</a:t>
          </a:r>
        </a:p>
      </dgm:t>
    </dgm:pt>
    <dgm:pt modelId="{03C5A223-ADE2-460C-BD3E-98B1E2338AF7}" type="parTrans" cxnId="{916C39AD-B024-4B27-AE77-00E57A8DC70F}">
      <dgm:prSet/>
      <dgm:spPr/>
      <dgm:t>
        <a:bodyPr/>
        <a:lstStyle/>
        <a:p>
          <a:endParaRPr lang="ru-RU"/>
        </a:p>
      </dgm:t>
    </dgm:pt>
    <dgm:pt modelId="{36FC779E-CE38-4427-89B8-9F781D75F414}" type="sibTrans" cxnId="{916C39AD-B024-4B27-AE77-00E57A8DC70F}">
      <dgm:prSet/>
      <dgm:spPr/>
      <dgm:t>
        <a:bodyPr/>
        <a:lstStyle/>
        <a:p>
          <a:endParaRPr lang="ru-RU"/>
        </a:p>
      </dgm:t>
    </dgm:pt>
    <dgm:pt modelId="{481F2481-724D-43C4-8177-1598391B8E5E}">
      <dgm:prSet phldrT="[Текст]" custT="1"/>
      <dgm:spPr/>
      <dgm:t>
        <a:bodyPr/>
        <a:lstStyle/>
        <a:p>
          <a:r>
            <a:rPr lang="ru-RU" sz="1800" dirty="0"/>
            <a:t>Использование цвета</a:t>
          </a:r>
        </a:p>
      </dgm:t>
    </dgm:pt>
    <dgm:pt modelId="{02D724B1-29B4-4EDF-9896-063512C215F3}" type="parTrans" cxnId="{83C840FF-F805-43BE-B49C-C1D7518BE3C7}">
      <dgm:prSet/>
      <dgm:spPr/>
      <dgm:t>
        <a:bodyPr/>
        <a:lstStyle/>
        <a:p>
          <a:endParaRPr lang="ru-RU"/>
        </a:p>
      </dgm:t>
    </dgm:pt>
    <dgm:pt modelId="{32BF576E-3EFE-4CF2-8009-BAA97EE6A4E0}" type="sibTrans" cxnId="{83C840FF-F805-43BE-B49C-C1D7518BE3C7}">
      <dgm:prSet/>
      <dgm:spPr/>
      <dgm:t>
        <a:bodyPr/>
        <a:lstStyle/>
        <a:p>
          <a:endParaRPr lang="ru-RU"/>
        </a:p>
      </dgm:t>
    </dgm:pt>
    <dgm:pt modelId="{9939FBEC-FA34-4305-B048-ED3BCF5B6583}">
      <dgm:prSet phldrT="[Текст]" custT="1"/>
      <dgm:spPr/>
      <dgm:t>
        <a:bodyPr/>
        <a:lstStyle/>
        <a:p>
          <a:r>
            <a:rPr lang="ru-RU" sz="1800" dirty="0"/>
            <a:t>Анимационные эффекты, звук</a:t>
          </a:r>
        </a:p>
      </dgm:t>
    </dgm:pt>
    <dgm:pt modelId="{07C158D9-7D1F-4817-8E0F-C465B94C5FE4}" type="parTrans" cxnId="{E86423CE-0DB2-4F04-B1FB-ED39BF2E7ABA}">
      <dgm:prSet/>
      <dgm:spPr/>
      <dgm:t>
        <a:bodyPr/>
        <a:lstStyle/>
        <a:p>
          <a:endParaRPr lang="ru-RU"/>
        </a:p>
      </dgm:t>
    </dgm:pt>
    <dgm:pt modelId="{E02F574D-4027-4B7D-A2BF-CAD7AECCC452}" type="sibTrans" cxnId="{E86423CE-0DB2-4F04-B1FB-ED39BF2E7ABA}">
      <dgm:prSet/>
      <dgm:spPr/>
      <dgm:t>
        <a:bodyPr/>
        <a:lstStyle/>
        <a:p>
          <a:endParaRPr lang="ru-RU"/>
        </a:p>
      </dgm:t>
    </dgm:pt>
    <dgm:pt modelId="{CEBFA7DB-9C9D-44BE-87F7-E02E125AA217}">
      <dgm:prSet phldrT="[Текст]" custT="1"/>
      <dgm:spPr/>
      <dgm:t>
        <a:bodyPr/>
        <a:lstStyle/>
        <a:p>
          <a:r>
            <a:rPr lang="ru-RU" sz="1800" dirty="0"/>
            <a:t>Шрифты</a:t>
          </a:r>
        </a:p>
      </dgm:t>
    </dgm:pt>
    <dgm:pt modelId="{390AC590-2F7B-41B0-AA00-553B45B3991A}" type="parTrans" cxnId="{3E2C2EB4-7C38-4057-AE59-ED74C393403C}">
      <dgm:prSet/>
      <dgm:spPr/>
      <dgm:t>
        <a:bodyPr/>
        <a:lstStyle/>
        <a:p>
          <a:endParaRPr lang="ru-RU"/>
        </a:p>
      </dgm:t>
    </dgm:pt>
    <dgm:pt modelId="{F27EC0F2-DD94-4A03-B39F-1CC3EF35D468}" type="sibTrans" cxnId="{3E2C2EB4-7C38-4057-AE59-ED74C393403C}">
      <dgm:prSet/>
      <dgm:spPr/>
      <dgm:t>
        <a:bodyPr/>
        <a:lstStyle/>
        <a:p>
          <a:endParaRPr lang="ru-RU"/>
        </a:p>
      </dgm:t>
    </dgm:pt>
    <dgm:pt modelId="{D8DF9A33-2C2E-4D18-98C3-CE76EB07A11C}">
      <dgm:prSet phldrT="[Текст]" custT="1"/>
      <dgm:spPr/>
      <dgm:t>
        <a:bodyPr/>
        <a:lstStyle/>
        <a:p>
          <a:r>
            <a:rPr lang="ru-RU" sz="1800" dirty="0"/>
            <a:t>Виды слайдов</a:t>
          </a:r>
        </a:p>
      </dgm:t>
    </dgm:pt>
    <dgm:pt modelId="{B245D1B2-FF34-48B8-B945-B23251C972ED}" type="parTrans" cxnId="{B732D00E-1FEA-46EE-84CD-53F218013B25}">
      <dgm:prSet/>
      <dgm:spPr/>
      <dgm:t>
        <a:bodyPr/>
        <a:lstStyle/>
        <a:p>
          <a:endParaRPr lang="ru-RU"/>
        </a:p>
      </dgm:t>
    </dgm:pt>
    <dgm:pt modelId="{34C0E8B2-C821-4D61-BBC7-986B27024E22}" type="sibTrans" cxnId="{B732D00E-1FEA-46EE-84CD-53F218013B25}">
      <dgm:prSet/>
      <dgm:spPr/>
      <dgm:t>
        <a:bodyPr/>
        <a:lstStyle/>
        <a:p>
          <a:endParaRPr lang="ru-RU"/>
        </a:p>
      </dgm:t>
    </dgm:pt>
    <dgm:pt modelId="{5F4FEF28-57ED-4C73-9330-FA01EDDD6402}">
      <dgm:prSet phldrT="[Текст]" custT="1"/>
      <dgm:spPr/>
      <dgm:t>
        <a:bodyPr/>
        <a:lstStyle/>
        <a:p>
          <a:r>
            <a:rPr lang="ru-RU" sz="1700" dirty="0"/>
            <a:t>Способы </a:t>
          </a:r>
          <a:r>
            <a:rPr lang="ru-RU" sz="1800" dirty="0"/>
            <a:t>выделения</a:t>
          </a:r>
          <a:r>
            <a:rPr lang="ru-RU" sz="1700" dirty="0"/>
            <a:t> информации</a:t>
          </a:r>
        </a:p>
      </dgm:t>
    </dgm:pt>
    <dgm:pt modelId="{164AB964-DBD5-44E7-BA6B-17548D38F8A0}" type="parTrans" cxnId="{6E763DBC-2E5B-49B1-8AFA-B4E598D9B3AD}">
      <dgm:prSet/>
      <dgm:spPr/>
      <dgm:t>
        <a:bodyPr/>
        <a:lstStyle/>
        <a:p>
          <a:endParaRPr lang="ru-RU"/>
        </a:p>
      </dgm:t>
    </dgm:pt>
    <dgm:pt modelId="{FE8E3F45-D343-4F9D-AA7E-41CA373BED59}" type="sibTrans" cxnId="{6E763DBC-2E5B-49B1-8AFA-B4E598D9B3AD}">
      <dgm:prSet/>
      <dgm:spPr/>
      <dgm:t>
        <a:bodyPr/>
        <a:lstStyle/>
        <a:p>
          <a:endParaRPr lang="ru-RU"/>
        </a:p>
      </dgm:t>
    </dgm:pt>
    <dgm:pt modelId="{2AF02964-F4DB-4420-871C-CC51E19DBF90}">
      <dgm:prSet phldrT="[Текст]" custT="1"/>
      <dgm:spPr/>
      <dgm:t>
        <a:bodyPr/>
        <a:lstStyle/>
        <a:p>
          <a:r>
            <a:rPr lang="ru-RU" sz="1800" dirty="0"/>
            <a:t>Объем информации</a:t>
          </a:r>
        </a:p>
      </dgm:t>
    </dgm:pt>
    <dgm:pt modelId="{87BE9037-B952-4844-B959-4FCE4A74E183}" type="parTrans" cxnId="{93416999-95B9-438D-AB5A-E40B4865752B}">
      <dgm:prSet/>
      <dgm:spPr/>
      <dgm:t>
        <a:bodyPr/>
        <a:lstStyle/>
        <a:p>
          <a:endParaRPr lang="ru-RU"/>
        </a:p>
      </dgm:t>
    </dgm:pt>
    <dgm:pt modelId="{B00791D3-581E-4461-9913-6C3DC0616B2D}" type="sibTrans" cxnId="{93416999-95B9-438D-AB5A-E40B4865752B}">
      <dgm:prSet/>
      <dgm:spPr/>
      <dgm:t>
        <a:bodyPr/>
        <a:lstStyle/>
        <a:p>
          <a:endParaRPr lang="ru-RU"/>
        </a:p>
      </dgm:t>
    </dgm:pt>
    <dgm:pt modelId="{BB284874-885C-4274-9646-52D5E9F5BC9B}" type="pres">
      <dgm:prSet presAssocID="{6BD88D3C-946F-4348-867A-CFB6B3FA22F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6B1B6E1-9FEA-4014-A491-B51073D2B276}" type="pres">
      <dgm:prSet presAssocID="{A6FEC03E-40D9-4EED-9C71-8D47423EE383}" presName="root" presStyleCnt="0"/>
      <dgm:spPr/>
    </dgm:pt>
    <dgm:pt modelId="{763AF004-DE8C-4023-BD27-F65E07C48B92}" type="pres">
      <dgm:prSet presAssocID="{A6FEC03E-40D9-4EED-9C71-8D47423EE383}" presName="rootComposite" presStyleCnt="0"/>
      <dgm:spPr/>
    </dgm:pt>
    <dgm:pt modelId="{E6D3F42E-60EA-42EE-805E-DF4CC08A5F5E}" type="pres">
      <dgm:prSet presAssocID="{A6FEC03E-40D9-4EED-9C71-8D47423EE383}" presName="rootText" presStyleLbl="node1" presStyleIdx="0" presStyleCnt="2" custScaleX="238661" custScaleY="156176"/>
      <dgm:spPr/>
    </dgm:pt>
    <dgm:pt modelId="{9BE6E627-82A4-441D-BE5A-B4F4AA694319}" type="pres">
      <dgm:prSet presAssocID="{A6FEC03E-40D9-4EED-9C71-8D47423EE383}" presName="rootConnector" presStyleLbl="node1" presStyleIdx="0" presStyleCnt="2"/>
      <dgm:spPr/>
    </dgm:pt>
    <dgm:pt modelId="{71894507-FF0E-4DBF-BB48-2715224C2340}" type="pres">
      <dgm:prSet presAssocID="{A6FEC03E-40D9-4EED-9C71-8D47423EE383}" presName="childShape" presStyleCnt="0"/>
      <dgm:spPr/>
    </dgm:pt>
    <dgm:pt modelId="{4AE96DA2-CBA5-4C8D-88A7-FA9AC3BBBA37}" type="pres">
      <dgm:prSet presAssocID="{BE2B5F05-C483-4402-9B1D-CB130BEC51DA}" presName="Name13" presStyleLbl="parChTrans1D2" presStyleIdx="0" presStyleCnt="10"/>
      <dgm:spPr/>
    </dgm:pt>
    <dgm:pt modelId="{0B0AA557-8DB3-4FCD-85D0-789815D3D19A}" type="pres">
      <dgm:prSet presAssocID="{2DFBF018-05C2-4B4C-9C84-2116AC01E8B5}" presName="childText" presStyleLbl="bgAcc1" presStyleIdx="0" presStyleCnt="10" custScaleX="252166" custScaleY="99138" custLinFactNeighborX="-2620" custLinFactNeighborY="35116">
        <dgm:presLayoutVars>
          <dgm:bulletEnabled val="1"/>
        </dgm:presLayoutVars>
      </dgm:prSet>
      <dgm:spPr/>
    </dgm:pt>
    <dgm:pt modelId="{8F557F53-DA3D-4583-8B80-17763C571774}" type="pres">
      <dgm:prSet presAssocID="{164378ED-9E6C-4BB2-B72C-52E155B45A85}" presName="Name13" presStyleLbl="parChTrans1D2" presStyleIdx="1" presStyleCnt="10"/>
      <dgm:spPr/>
    </dgm:pt>
    <dgm:pt modelId="{835A42A5-4B7C-4976-BE3D-7E98E403F691}" type="pres">
      <dgm:prSet presAssocID="{A5CF119C-1B6A-4549-95C1-640893210BCE}" presName="childText" presStyleLbl="bgAcc1" presStyleIdx="1" presStyleCnt="10" custScaleX="242046" custScaleY="94233" custLinFactNeighborX="5843" custLinFactNeighborY="46385">
        <dgm:presLayoutVars>
          <dgm:bulletEnabled val="1"/>
        </dgm:presLayoutVars>
      </dgm:prSet>
      <dgm:spPr/>
    </dgm:pt>
    <dgm:pt modelId="{17689A84-B3A9-44C2-BF34-7DD8BA0D36B2}" type="pres">
      <dgm:prSet presAssocID="{02D724B1-29B4-4EDF-9896-063512C215F3}" presName="Name13" presStyleLbl="parChTrans1D2" presStyleIdx="2" presStyleCnt="10"/>
      <dgm:spPr/>
    </dgm:pt>
    <dgm:pt modelId="{76AAB402-6CEE-4399-9C70-2A6CA408D83F}" type="pres">
      <dgm:prSet presAssocID="{481F2481-724D-43C4-8177-1598391B8E5E}" presName="childText" presStyleLbl="bgAcc1" presStyleIdx="2" presStyleCnt="10" custScaleX="250340" custScaleY="131088" custLinFactNeighborX="-2620" custLinFactNeighborY="61454">
        <dgm:presLayoutVars>
          <dgm:bulletEnabled val="1"/>
        </dgm:presLayoutVars>
      </dgm:prSet>
      <dgm:spPr/>
    </dgm:pt>
    <dgm:pt modelId="{E63E366B-08DD-454B-B04F-C129AC8D20DC}" type="pres">
      <dgm:prSet presAssocID="{07C158D9-7D1F-4817-8E0F-C465B94C5FE4}" presName="Name13" presStyleLbl="parChTrans1D2" presStyleIdx="3" presStyleCnt="10"/>
      <dgm:spPr/>
    </dgm:pt>
    <dgm:pt modelId="{ACC6F0B9-5B1D-4B04-8496-C799BCFAC974}" type="pres">
      <dgm:prSet presAssocID="{9939FBEC-FA34-4305-B048-ED3BCF5B6583}" presName="childText" presStyleLbl="bgAcc1" presStyleIdx="3" presStyleCnt="10" custScaleX="261114" custScaleY="157719" custLinFactNeighborX="-2620" custLinFactNeighborY="81395">
        <dgm:presLayoutVars>
          <dgm:bulletEnabled val="1"/>
        </dgm:presLayoutVars>
      </dgm:prSet>
      <dgm:spPr/>
    </dgm:pt>
    <dgm:pt modelId="{1920968F-1123-43C9-B920-E76BBE38E533}" type="pres">
      <dgm:prSet presAssocID="{BF63C6FA-D401-4CD9-B9F8-B0F81D19BB5F}" presName="root" presStyleCnt="0"/>
      <dgm:spPr/>
    </dgm:pt>
    <dgm:pt modelId="{C114C5D0-4D1C-4645-9A26-52C0F848A0E1}" type="pres">
      <dgm:prSet presAssocID="{BF63C6FA-D401-4CD9-B9F8-B0F81D19BB5F}" presName="rootComposite" presStyleCnt="0"/>
      <dgm:spPr/>
    </dgm:pt>
    <dgm:pt modelId="{4CE118EB-A970-4EAB-B2B2-FA97F74AC680}" type="pres">
      <dgm:prSet presAssocID="{BF63C6FA-D401-4CD9-B9F8-B0F81D19BB5F}" presName="rootText" presStyleLbl="node1" presStyleIdx="1" presStyleCnt="2" custScaleX="245862" custScaleY="154322" custLinFactNeighborX="487" custLinFactNeighborY="-3120"/>
      <dgm:spPr/>
    </dgm:pt>
    <dgm:pt modelId="{57B149F0-DFE9-478E-8B81-068BD41BA184}" type="pres">
      <dgm:prSet presAssocID="{BF63C6FA-D401-4CD9-B9F8-B0F81D19BB5F}" presName="rootConnector" presStyleLbl="node1" presStyleIdx="1" presStyleCnt="2"/>
      <dgm:spPr/>
    </dgm:pt>
    <dgm:pt modelId="{BD191D5F-56CF-451D-8351-6890E29D6CC4}" type="pres">
      <dgm:prSet presAssocID="{BF63C6FA-D401-4CD9-B9F8-B0F81D19BB5F}" presName="childShape" presStyleCnt="0"/>
      <dgm:spPr/>
    </dgm:pt>
    <dgm:pt modelId="{8648492F-27A7-44CB-9D1C-7C376FCE9B88}" type="pres">
      <dgm:prSet presAssocID="{B48F26AD-94FF-4162-89D9-50C391505E09}" presName="Name13" presStyleLbl="parChTrans1D2" presStyleIdx="4" presStyleCnt="10"/>
      <dgm:spPr/>
    </dgm:pt>
    <dgm:pt modelId="{65B97DAD-49E9-431E-8037-85B389825DC7}" type="pres">
      <dgm:prSet presAssocID="{62736ADD-5509-4D0D-A8F1-0A0A26468543}" presName="childText" presStyleLbl="bgAcc1" presStyleIdx="4" presStyleCnt="10" custScaleX="362454" custScaleY="119126">
        <dgm:presLayoutVars>
          <dgm:bulletEnabled val="1"/>
        </dgm:presLayoutVars>
      </dgm:prSet>
      <dgm:spPr/>
    </dgm:pt>
    <dgm:pt modelId="{15432C8B-8ED2-4375-BBA7-CEA5FCD83EE9}" type="pres">
      <dgm:prSet presAssocID="{03C5A223-ADE2-460C-BD3E-98B1E2338AF7}" presName="Name13" presStyleLbl="parChTrans1D2" presStyleIdx="5" presStyleCnt="10"/>
      <dgm:spPr/>
    </dgm:pt>
    <dgm:pt modelId="{CC733F96-F0F0-4E71-A821-6FEEF1CB1F02}" type="pres">
      <dgm:prSet presAssocID="{BE2226FE-3602-4D46-94A4-06210123F0D7}" presName="childText" presStyleLbl="bgAcc1" presStyleIdx="5" presStyleCnt="10" custScaleX="365739" custScaleY="143404">
        <dgm:presLayoutVars>
          <dgm:bulletEnabled val="1"/>
        </dgm:presLayoutVars>
      </dgm:prSet>
      <dgm:spPr/>
    </dgm:pt>
    <dgm:pt modelId="{E7BBAE09-BE9E-4E6E-8327-7168806CBD20}" type="pres">
      <dgm:prSet presAssocID="{390AC590-2F7B-41B0-AA00-553B45B3991A}" presName="Name13" presStyleLbl="parChTrans1D2" presStyleIdx="6" presStyleCnt="10"/>
      <dgm:spPr/>
    </dgm:pt>
    <dgm:pt modelId="{E5D602CC-E368-416B-93E2-73228F5BC8A0}" type="pres">
      <dgm:prSet presAssocID="{CEBFA7DB-9C9D-44BE-87F7-E02E125AA217}" presName="childText" presStyleLbl="bgAcc1" presStyleIdx="6" presStyleCnt="10" custScaleX="365349" custScaleY="91918" custLinFactNeighborX="-3941" custLinFactNeighborY="-4745">
        <dgm:presLayoutVars>
          <dgm:bulletEnabled val="1"/>
        </dgm:presLayoutVars>
      </dgm:prSet>
      <dgm:spPr/>
    </dgm:pt>
    <dgm:pt modelId="{60EC28D4-C6CE-4B56-AD86-E28E4C6DCEF0}" type="pres">
      <dgm:prSet presAssocID="{164AB964-DBD5-44E7-BA6B-17548D38F8A0}" presName="Name13" presStyleLbl="parChTrans1D2" presStyleIdx="7" presStyleCnt="10"/>
      <dgm:spPr/>
    </dgm:pt>
    <dgm:pt modelId="{E7A36696-3623-4115-ACDE-09F35CA1BBBD}" type="pres">
      <dgm:prSet presAssocID="{5F4FEF28-57ED-4C73-9330-FA01EDDD6402}" presName="childText" presStyleLbl="bgAcc1" presStyleIdx="7" presStyleCnt="10" custScaleX="425474" custScaleY="90034">
        <dgm:presLayoutVars>
          <dgm:bulletEnabled val="1"/>
        </dgm:presLayoutVars>
      </dgm:prSet>
      <dgm:spPr/>
    </dgm:pt>
    <dgm:pt modelId="{8DB8A439-3F19-4486-AF8B-677C358649C6}" type="pres">
      <dgm:prSet presAssocID="{87BE9037-B952-4844-B959-4FCE4A74E183}" presName="Name13" presStyleLbl="parChTrans1D2" presStyleIdx="8" presStyleCnt="10"/>
      <dgm:spPr/>
    </dgm:pt>
    <dgm:pt modelId="{0A8E07AC-83D3-4D30-B6F5-21B828F4B26B}" type="pres">
      <dgm:prSet presAssocID="{2AF02964-F4DB-4420-871C-CC51E19DBF90}" presName="childText" presStyleLbl="bgAcc1" presStyleIdx="8" presStyleCnt="10" custScaleX="361061" custScaleY="111572">
        <dgm:presLayoutVars>
          <dgm:bulletEnabled val="1"/>
        </dgm:presLayoutVars>
      </dgm:prSet>
      <dgm:spPr/>
    </dgm:pt>
    <dgm:pt modelId="{2ECC1F97-6BC1-4D9C-BA13-496EBFA4B10B}" type="pres">
      <dgm:prSet presAssocID="{B245D1B2-FF34-48B8-B945-B23251C972ED}" presName="Name13" presStyleLbl="parChTrans1D2" presStyleIdx="9" presStyleCnt="10"/>
      <dgm:spPr/>
    </dgm:pt>
    <dgm:pt modelId="{83C96A67-E9A2-43AC-B967-D29C6F32720C}" type="pres">
      <dgm:prSet presAssocID="{D8DF9A33-2C2E-4D18-98C3-CE76EB07A11C}" presName="childText" presStyleLbl="bgAcc1" presStyleIdx="9" presStyleCnt="10" custScaleX="356303" custScaleY="100297">
        <dgm:presLayoutVars>
          <dgm:bulletEnabled val="1"/>
        </dgm:presLayoutVars>
      </dgm:prSet>
      <dgm:spPr/>
    </dgm:pt>
  </dgm:ptLst>
  <dgm:cxnLst>
    <dgm:cxn modelId="{5A240004-FF81-4DE3-911E-688685CB30CF}" type="presOf" srcId="{BF63C6FA-D401-4CD9-B9F8-B0F81D19BB5F}" destId="{4CE118EB-A970-4EAB-B2B2-FA97F74AC680}" srcOrd="0" destOrd="0" presId="urn:microsoft.com/office/officeart/2005/8/layout/hierarchy3"/>
    <dgm:cxn modelId="{B674C40C-453B-40B2-ACBE-BB7625D62826}" type="presOf" srcId="{D8DF9A33-2C2E-4D18-98C3-CE76EB07A11C}" destId="{83C96A67-E9A2-43AC-B967-D29C6F32720C}" srcOrd="0" destOrd="0" presId="urn:microsoft.com/office/officeart/2005/8/layout/hierarchy3"/>
    <dgm:cxn modelId="{B732D00E-1FEA-46EE-84CD-53F218013B25}" srcId="{BF63C6FA-D401-4CD9-B9F8-B0F81D19BB5F}" destId="{D8DF9A33-2C2E-4D18-98C3-CE76EB07A11C}" srcOrd="5" destOrd="0" parTransId="{B245D1B2-FF34-48B8-B945-B23251C972ED}" sibTransId="{34C0E8B2-C821-4D61-BBC7-986B27024E22}"/>
    <dgm:cxn modelId="{E1B64A1A-DFF1-4904-875C-DB8292F41CB5}" type="presOf" srcId="{07C158D9-7D1F-4817-8E0F-C465B94C5FE4}" destId="{E63E366B-08DD-454B-B04F-C129AC8D20DC}" srcOrd="0" destOrd="0" presId="urn:microsoft.com/office/officeart/2005/8/layout/hierarchy3"/>
    <dgm:cxn modelId="{9C28F21A-7804-47F9-8C9C-499FCD3A04E8}" type="presOf" srcId="{B48F26AD-94FF-4162-89D9-50C391505E09}" destId="{8648492F-27A7-44CB-9D1C-7C376FCE9B88}" srcOrd="0" destOrd="0" presId="urn:microsoft.com/office/officeart/2005/8/layout/hierarchy3"/>
    <dgm:cxn modelId="{CBAE5426-C3E5-4110-88A1-DF783D711EDA}" type="presOf" srcId="{02D724B1-29B4-4EDF-9896-063512C215F3}" destId="{17689A84-B3A9-44C2-BF34-7DD8BA0D36B2}" srcOrd="0" destOrd="0" presId="urn:microsoft.com/office/officeart/2005/8/layout/hierarchy3"/>
    <dgm:cxn modelId="{FEB1D73B-7BEE-43C3-A701-3E2A4ACE504C}" type="presOf" srcId="{164378ED-9E6C-4BB2-B72C-52E155B45A85}" destId="{8F557F53-DA3D-4583-8B80-17763C571774}" srcOrd="0" destOrd="0" presId="urn:microsoft.com/office/officeart/2005/8/layout/hierarchy3"/>
    <dgm:cxn modelId="{9F2AEB5E-EE18-430D-9A84-3BAF9819E48F}" srcId="{A6FEC03E-40D9-4EED-9C71-8D47423EE383}" destId="{A5CF119C-1B6A-4549-95C1-640893210BCE}" srcOrd="1" destOrd="0" parTransId="{164378ED-9E6C-4BB2-B72C-52E155B45A85}" sibTransId="{DF1738C6-0663-48BE-B843-AF564E17AFFD}"/>
    <dgm:cxn modelId="{29630D60-5F3E-4B8E-AA34-52115E71F99C}" type="presOf" srcId="{6BD88D3C-946F-4348-867A-CFB6B3FA22F6}" destId="{BB284874-885C-4274-9646-52D5E9F5BC9B}" srcOrd="0" destOrd="0" presId="urn:microsoft.com/office/officeart/2005/8/layout/hierarchy3"/>
    <dgm:cxn modelId="{EA42CB41-7CB0-4654-B321-797A8EB9474B}" srcId="{6BD88D3C-946F-4348-867A-CFB6B3FA22F6}" destId="{A6FEC03E-40D9-4EED-9C71-8D47423EE383}" srcOrd="0" destOrd="0" parTransId="{C2B98246-9A96-45AD-9429-F2A6DFA7FBF0}" sibTransId="{9F5E074E-1B04-4034-960E-0431FAADFDD5}"/>
    <dgm:cxn modelId="{C2731663-96F8-4AE7-BA6F-FBC4169BC93B}" type="presOf" srcId="{2AF02964-F4DB-4420-871C-CC51E19DBF90}" destId="{0A8E07AC-83D3-4D30-B6F5-21B828F4B26B}" srcOrd="0" destOrd="0" presId="urn:microsoft.com/office/officeart/2005/8/layout/hierarchy3"/>
    <dgm:cxn modelId="{8E425A56-EC05-4B4B-A208-409B645D4AF6}" type="presOf" srcId="{9939FBEC-FA34-4305-B048-ED3BCF5B6583}" destId="{ACC6F0B9-5B1D-4B04-8496-C799BCFAC974}" srcOrd="0" destOrd="0" presId="urn:microsoft.com/office/officeart/2005/8/layout/hierarchy3"/>
    <dgm:cxn modelId="{C7926277-6622-4095-8B73-CEB97CDFD976}" type="presOf" srcId="{2DFBF018-05C2-4B4C-9C84-2116AC01E8B5}" destId="{0B0AA557-8DB3-4FCD-85D0-789815D3D19A}" srcOrd="0" destOrd="0" presId="urn:microsoft.com/office/officeart/2005/8/layout/hierarchy3"/>
    <dgm:cxn modelId="{0D374A78-1978-4D24-ACC1-E61642C679E1}" type="presOf" srcId="{A6FEC03E-40D9-4EED-9C71-8D47423EE383}" destId="{9BE6E627-82A4-441D-BE5A-B4F4AA694319}" srcOrd="1" destOrd="0" presId="urn:microsoft.com/office/officeart/2005/8/layout/hierarchy3"/>
    <dgm:cxn modelId="{1743F894-8D00-42F8-BB7F-50F95D4A799C}" type="presOf" srcId="{164AB964-DBD5-44E7-BA6B-17548D38F8A0}" destId="{60EC28D4-C6CE-4B56-AD86-E28E4C6DCEF0}" srcOrd="0" destOrd="0" presId="urn:microsoft.com/office/officeart/2005/8/layout/hierarchy3"/>
    <dgm:cxn modelId="{93416999-95B9-438D-AB5A-E40B4865752B}" srcId="{BF63C6FA-D401-4CD9-B9F8-B0F81D19BB5F}" destId="{2AF02964-F4DB-4420-871C-CC51E19DBF90}" srcOrd="4" destOrd="0" parTransId="{87BE9037-B952-4844-B959-4FCE4A74E183}" sibTransId="{B00791D3-581E-4461-9913-6C3DC0616B2D}"/>
    <dgm:cxn modelId="{092B4FA4-27D7-48DF-B38F-64B03441851B}" type="presOf" srcId="{B245D1B2-FF34-48B8-B945-B23251C972ED}" destId="{2ECC1F97-6BC1-4D9C-BA13-496EBFA4B10B}" srcOrd="0" destOrd="0" presId="urn:microsoft.com/office/officeart/2005/8/layout/hierarchy3"/>
    <dgm:cxn modelId="{B21AAEA8-90D5-4491-AE5B-2E9AA2BA906F}" type="presOf" srcId="{A5CF119C-1B6A-4549-95C1-640893210BCE}" destId="{835A42A5-4B7C-4976-BE3D-7E98E403F691}" srcOrd="0" destOrd="0" presId="urn:microsoft.com/office/officeart/2005/8/layout/hierarchy3"/>
    <dgm:cxn modelId="{B2D773AA-4C4B-46F1-8392-36F9FC656493}" type="presOf" srcId="{BE2226FE-3602-4D46-94A4-06210123F0D7}" destId="{CC733F96-F0F0-4E71-A821-6FEEF1CB1F02}" srcOrd="0" destOrd="0" presId="urn:microsoft.com/office/officeart/2005/8/layout/hierarchy3"/>
    <dgm:cxn modelId="{63A4BBAA-571C-4F60-9C27-40FA12C4B6B2}" type="presOf" srcId="{03C5A223-ADE2-460C-BD3E-98B1E2338AF7}" destId="{15432C8B-8ED2-4375-BBA7-CEA5FCD83EE9}" srcOrd="0" destOrd="0" presId="urn:microsoft.com/office/officeart/2005/8/layout/hierarchy3"/>
    <dgm:cxn modelId="{916C39AD-B024-4B27-AE77-00E57A8DC70F}" srcId="{BF63C6FA-D401-4CD9-B9F8-B0F81D19BB5F}" destId="{BE2226FE-3602-4D46-94A4-06210123F0D7}" srcOrd="1" destOrd="0" parTransId="{03C5A223-ADE2-460C-BD3E-98B1E2338AF7}" sibTransId="{36FC779E-CE38-4427-89B8-9F781D75F414}"/>
    <dgm:cxn modelId="{B6FD5DAD-7F88-4E9E-8D4C-05ECE40520ED}" type="presOf" srcId="{BF63C6FA-D401-4CD9-B9F8-B0F81D19BB5F}" destId="{57B149F0-DFE9-478E-8B81-068BD41BA184}" srcOrd="1" destOrd="0" presId="urn:microsoft.com/office/officeart/2005/8/layout/hierarchy3"/>
    <dgm:cxn modelId="{E194FDB0-98CA-4F8F-88F1-6AFF57C116C6}" srcId="{6BD88D3C-946F-4348-867A-CFB6B3FA22F6}" destId="{BF63C6FA-D401-4CD9-B9F8-B0F81D19BB5F}" srcOrd="1" destOrd="0" parTransId="{9195E98C-B249-4B9B-9F52-69F9736842C8}" sibTransId="{81BE2C26-A9A5-435D-9B8D-6365560849B7}"/>
    <dgm:cxn modelId="{3E2C2EB4-7C38-4057-AE59-ED74C393403C}" srcId="{BF63C6FA-D401-4CD9-B9F8-B0F81D19BB5F}" destId="{CEBFA7DB-9C9D-44BE-87F7-E02E125AA217}" srcOrd="2" destOrd="0" parTransId="{390AC590-2F7B-41B0-AA00-553B45B3991A}" sibTransId="{F27EC0F2-DD94-4A03-B39F-1CC3EF35D468}"/>
    <dgm:cxn modelId="{6E763DBC-2E5B-49B1-8AFA-B4E598D9B3AD}" srcId="{BF63C6FA-D401-4CD9-B9F8-B0F81D19BB5F}" destId="{5F4FEF28-57ED-4C73-9330-FA01EDDD6402}" srcOrd="3" destOrd="0" parTransId="{164AB964-DBD5-44E7-BA6B-17548D38F8A0}" sibTransId="{FE8E3F45-D343-4F9D-AA7E-41CA373BED59}"/>
    <dgm:cxn modelId="{859E0DC0-ECEF-4E9C-B645-30725672F8BB}" type="presOf" srcId="{CEBFA7DB-9C9D-44BE-87F7-E02E125AA217}" destId="{E5D602CC-E368-416B-93E2-73228F5BC8A0}" srcOrd="0" destOrd="0" presId="urn:microsoft.com/office/officeart/2005/8/layout/hierarchy3"/>
    <dgm:cxn modelId="{81FAB1C3-F224-4374-97F7-9406263B9289}" type="presOf" srcId="{390AC590-2F7B-41B0-AA00-553B45B3991A}" destId="{E7BBAE09-BE9E-4E6E-8327-7168806CBD20}" srcOrd="0" destOrd="0" presId="urn:microsoft.com/office/officeart/2005/8/layout/hierarchy3"/>
    <dgm:cxn modelId="{D93AA7C4-C06C-432F-8017-25097A8C0B54}" type="presOf" srcId="{87BE9037-B952-4844-B959-4FCE4A74E183}" destId="{8DB8A439-3F19-4486-AF8B-677C358649C6}" srcOrd="0" destOrd="0" presId="urn:microsoft.com/office/officeart/2005/8/layout/hierarchy3"/>
    <dgm:cxn modelId="{E86423CE-0DB2-4F04-B1FB-ED39BF2E7ABA}" srcId="{A6FEC03E-40D9-4EED-9C71-8D47423EE383}" destId="{9939FBEC-FA34-4305-B048-ED3BCF5B6583}" srcOrd="3" destOrd="0" parTransId="{07C158D9-7D1F-4817-8E0F-C465B94C5FE4}" sibTransId="{E02F574D-4027-4B7D-A2BF-CAD7AECCC452}"/>
    <dgm:cxn modelId="{D73F4ED0-8DEF-4CB4-A7A0-620118146ADA}" type="presOf" srcId="{481F2481-724D-43C4-8177-1598391B8E5E}" destId="{76AAB402-6CEE-4399-9C70-2A6CA408D83F}" srcOrd="0" destOrd="0" presId="urn:microsoft.com/office/officeart/2005/8/layout/hierarchy3"/>
    <dgm:cxn modelId="{32EDDFD2-3CA6-4A98-A09D-472E02336F20}" type="presOf" srcId="{A6FEC03E-40D9-4EED-9C71-8D47423EE383}" destId="{E6D3F42E-60EA-42EE-805E-DF4CC08A5F5E}" srcOrd="0" destOrd="0" presId="urn:microsoft.com/office/officeart/2005/8/layout/hierarchy3"/>
    <dgm:cxn modelId="{7E210CE5-5C70-4662-9FF0-1E70C4F81CCB}" type="presOf" srcId="{BE2B5F05-C483-4402-9B1D-CB130BEC51DA}" destId="{4AE96DA2-CBA5-4C8D-88A7-FA9AC3BBBA37}" srcOrd="0" destOrd="0" presId="urn:microsoft.com/office/officeart/2005/8/layout/hierarchy3"/>
    <dgm:cxn modelId="{6B585BE5-953B-4EF9-B12D-5FC6EB17BF58}" srcId="{BF63C6FA-D401-4CD9-B9F8-B0F81D19BB5F}" destId="{62736ADD-5509-4D0D-A8F1-0A0A26468543}" srcOrd="0" destOrd="0" parTransId="{B48F26AD-94FF-4162-89D9-50C391505E09}" sibTransId="{508BA196-9255-4A1D-8E56-400040ED7E49}"/>
    <dgm:cxn modelId="{3D3CE7F1-3366-4F6D-B00B-2B621618120A}" type="presOf" srcId="{62736ADD-5509-4D0D-A8F1-0A0A26468543}" destId="{65B97DAD-49E9-431E-8037-85B389825DC7}" srcOrd="0" destOrd="0" presId="urn:microsoft.com/office/officeart/2005/8/layout/hierarchy3"/>
    <dgm:cxn modelId="{F06621F6-774A-4E4F-82F1-E1D1EDA25A80}" type="presOf" srcId="{5F4FEF28-57ED-4C73-9330-FA01EDDD6402}" destId="{E7A36696-3623-4115-ACDE-09F35CA1BBBD}" srcOrd="0" destOrd="0" presId="urn:microsoft.com/office/officeart/2005/8/layout/hierarchy3"/>
    <dgm:cxn modelId="{76C6E4F8-B735-4AF3-9957-3A32DB193D05}" srcId="{A6FEC03E-40D9-4EED-9C71-8D47423EE383}" destId="{2DFBF018-05C2-4B4C-9C84-2116AC01E8B5}" srcOrd="0" destOrd="0" parTransId="{BE2B5F05-C483-4402-9B1D-CB130BEC51DA}" sibTransId="{23910B1D-D004-4953-A758-3FE2F2A81E5B}"/>
    <dgm:cxn modelId="{83C840FF-F805-43BE-B49C-C1D7518BE3C7}" srcId="{A6FEC03E-40D9-4EED-9C71-8D47423EE383}" destId="{481F2481-724D-43C4-8177-1598391B8E5E}" srcOrd="2" destOrd="0" parTransId="{02D724B1-29B4-4EDF-9896-063512C215F3}" sibTransId="{32BF576E-3EFE-4CF2-8009-BAA97EE6A4E0}"/>
    <dgm:cxn modelId="{186CD410-62A4-434F-B512-F2D1A153ACEC}" type="presParOf" srcId="{BB284874-885C-4274-9646-52D5E9F5BC9B}" destId="{C6B1B6E1-9FEA-4014-A491-B51073D2B276}" srcOrd="0" destOrd="0" presId="urn:microsoft.com/office/officeart/2005/8/layout/hierarchy3"/>
    <dgm:cxn modelId="{1E8F77EA-2237-427F-AD11-AEAC66BB120E}" type="presParOf" srcId="{C6B1B6E1-9FEA-4014-A491-B51073D2B276}" destId="{763AF004-DE8C-4023-BD27-F65E07C48B92}" srcOrd="0" destOrd="0" presId="urn:microsoft.com/office/officeart/2005/8/layout/hierarchy3"/>
    <dgm:cxn modelId="{3B7F1B1C-3AE2-4743-94D0-A44FF70E6342}" type="presParOf" srcId="{763AF004-DE8C-4023-BD27-F65E07C48B92}" destId="{E6D3F42E-60EA-42EE-805E-DF4CC08A5F5E}" srcOrd="0" destOrd="0" presId="urn:microsoft.com/office/officeart/2005/8/layout/hierarchy3"/>
    <dgm:cxn modelId="{6E75C1B3-287B-4111-AC17-29A6D0FF35B4}" type="presParOf" srcId="{763AF004-DE8C-4023-BD27-F65E07C48B92}" destId="{9BE6E627-82A4-441D-BE5A-B4F4AA694319}" srcOrd="1" destOrd="0" presId="urn:microsoft.com/office/officeart/2005/8/layout/hierarchy3"/>
    <dgm:cxn modelId="{647F9299-1048-4A52-9095-9ED1B9AE2E6D}" type="presParOf" srcId="{C6B1B6E1-9FEA-4014-A491-B51073D2B276}" destId="{71894507-FF0E-4DBF-BB48-2715224C2340}" srcOrd="1" destOrd="0" presId="urn:microsoft.com/office/officeart/2005/8/layout/hierarchy3"/>
    <dgm:cxn modelId="{AFDC26BC-B711-4311-8410-916B0000504C}" type="presParOf" srcId="{71894507-FF0E-4DBF-BB48-2715224C2340}" destId="{4AE96DA2-CBA5-4C8D-88A7-FA9AC3BBBA37}" srcOrd="0" destOrd="0" presId="urn:microsoft.com/office/officeart/2005/8/layout/hierarchy3"/>
    <dgm:cxn modelId="{9657806D-5FAE-43EA-B684-FFB17C1AF684}" type="presParOf" srcId="{71894507-FF0E-4DBF-BB48-2715224C2340}" destId="{0B0AA557-8DB3-4FCD-85D0-789815D3D19A}" srcOrd="1" destOrd="0" presId="urn:microsoft.com/office/officeart/2005/8/layout/hierarchy3"/>
    <dgm:cxn modelId="{87B04E88-450D-440A-9377-8D6485D48BF9}" type="presParOf" srcId="{71894507-FF0E-4DBF-BB48-2715224C2340}" destId="{8F557F53-DA3D-4583-8B80-17763C571774}" srcOrd="2" destOrd="0" presId="urn:microsoft.com/office/officeart/2005/8/layout/hierarchy3"/>
    <dgm:cxn modelId="{70CBEFA5-95B8-43DF-8F54-262FD52383B9}" type="presParOf" srcId="{71894507-FF0E-4DBF-BB48-2715224C2340}" destId="{835A42A5-4B7C-4976-BE3D-7E98E403F691}" srcOrd="3" destOrd="0" presId="urn:microsoft.com/office/officeart/2005/8/layout/hierarchy3"/>
    <dgm:cxn modelId="{27D1F4EC-2F94-440C-BD3D-8B856A214978}" type="presParOf" srcId="{71894507-FF0E-4DBF-BB48-2715224C2340}" destId="{17689A84-B3A9-44C2-BF34-7DD8BA0D36B2}" srcOrd="4" destOrd="0" presId="urn:microsoft.com/office/officeart/2005/8/layout/hierarchy3"/>
    <dgm:cxn modelId="{FB947D2C-8BCC-4750-B980-BC8A465D7FBD}" type="presParOf" srcId="{71894507-FF0E-4DBF-BB48-2715224C2340}" destId="{76AAB402-6CEE-4399-9C70-2A6CA408D83F}" srcOrd="5" destOrd="0" presId="urn:microsoft.com/office/officeart/2005/8/layout/hierarchy3"/>
    <dgm:cxn modelId="{9260710F-5B2A-465B-B4D8-C85A50D16644}" type="presParOf" srcId="{71894507-FF0E-4DBF-BB48-2715224C2340}" destId="{E63E366B-08DD-454B-B04F-C129AC8D20DC}" srcOrd="6" destOrd="0" presId="urn:microsoft.com/office/officeart/2005/8/layout/hierarchy3"/>
    <dgm:cxn modelId="{74C998E1-A035-4DA3-998A-446164B29B95}" type="presParOf" srcId="{71894507-FF0E-4DBF-BB48-2715224C2340}" destId="{ACC6F0B9-5B1D-4B04-8496-C799BCFAC974}" srcOrd="7" destOrd="0" presId="urn:microsoft.com/office/officeart/2005/8/layout/hierarchy3"/>
    <dgm:cxn modelId="{84213815-144A-4813-8753-4EFF3C85746C}" type="presParOf" srcId="{BB284874-885C-4274-9646-52D5E9F5BC9B}" destId="{1920968F-1123-43C9-B920-E76BBE38E533}" srcOrd="1" destOrd="0" presId="urn:microsoft.com/office/officeart/2005/8/layout/hierarchy3"/>
    <dgm:cxn modelId="{0E3FBFCF-4082-40EB-9E9B-98495EEFD75D}" type="presParOf" srcId="{1920968F-1123-43C9-B920-E76BBE38E533}" destId="{C114C5D0-4D1C-4645-9A26-52C0F848A0E1}" srcOrd="0" destOrd="0" presId="urn:microsoft.com/office/officeart/2005/8/layout/hierarchy3"/>
    <dgm:cxn modelId="{E01B2E37-6911-42DF-9788-8B1A24A3DDFB}" type="presParOf" srcId="{C114C5D0-4D1C-4645-9A26-52C0F848A0E1}" destId="{4CE118EB-A970-4EAB-B2B2-FA97F74AC680}" srcOrd="0" destOrd="0" presId="urn:microsoft.com/office/officeart/2005/8/layout/hierarchy3"/>
    <dgm:cxn modelId="{75C2F639-3E34-4F7B-B5B9-988356F47FD8}" type="presParOf" srcId="{C114C5D0-4D1C-4645-9A26-52C0F848A0E1}" destId="{57B149F0-DFE9-478E-8B81-068BD41BA184}" srcOrd="1" destOrd="0" presId="urn:microsoft.com/office/officeart/2005/8/layout/hierarchy3"/>
    <dgm:cxn modelId="{BDC880ED-BFA1-4A30-B637-0D8A57CEAC8D}" type="presParOf" srcId="{1920968F-1123-43C9-B920-E76BBE38E533}" destId="{BD191D5F-56CF-451D-8351-6890E29D6CC4}" srcOrd="1" destOrd="0" presId="urn:microsoft.com/office/officeart/2005/8/layout/hierarchy3"/>
    <dgm:cxn modelId="{6D6CC791-DC70-4113-BFDD-B91EC0DBEBD1}" type="presParOf" srcId="{BD191D5F-56CF-451D-8351-6890E29D6CC4}" destId="{8648492F-27A7-44CB-9D1C-7C376FCE9B88}" srcOrd="0" destOrd="0" presId="urn:microsoft.com/office/officeart/2005/8/layout/hierarchy3"/>
    <dgm:cxn modelId="{B67EC329-B38D-4B19-8812-AA86CD696174}" type="presParOf" srcId="{BD191D5F-56CF-451D-8351-6890E29D6CC4}" destId="{65B97DAD-49E9-431E-8037-85B389825DC7}" srcOrd="1" destOrd="0" presId="urn:microsoft.com/office/officeart/2005/8/layout/hierarchy3"/>
    <dgm:cxn modelId="{FFC71D6D-D8BF-446C-B64C-11AA7DE4CA86}" type="presParOf" srcId="{BD191D5F-56CF-451D-8351-6890E29D6CC4}" destId="{15432C8B-8ED2-4375-BBA7-CEA5FCD83EE9}" srcOrd="2" destOrd="0" presId="urn:microsoft.com/office/officeart/2005/8/layout/hierarchy3"/>
    <dgm:cxn modelId="{A4427B36-949A-44EB-B640-0AC1663224C0}" type="presParOf" srcId="{BD191D5F-56CF-451D-8351-6890E29D6CC4}" destId="{CC733F96-F0F0-4E71-A821-6FEEF1CB1F02}" srcOrd="3" destOrd="0" presId="urn:microsoft.com/office/officeart/2005/8/layout/hierarchy3"/>
    <dgm:cxn modelId="{BD481DFD-763C-4A04-ADC6-AFA0F42AF255}" type="presParOf" srcId="{BD191D5F-56CF-451D-8351-6890E29D6CC4}" destId="{E7BBAE09-BE9E-4E6E-8327-7168806CBD20}" srcOrd="4" destOrd="0" presId="urn:microsoft.com/office/officeart/2005/8/layout/hierarchy3"/>
    <dgm:cxn modelId="{371B8C4F-076D-41C2-BE06-B4BCF67697FE}" type="presParOf" srcId="{BD191D5F-56CF-451D-8351-6890E29D6CC4}" destId="{E5D602CC-E368-416B-93E2-73228F5BC8A0}" srcOrd="5" destOrd="0" presId="urn:microsoft.com/office/officeart/2005/8/layout/hierarchy3"/>
    <dgm:cxn modelId="{927E0A52-7E88-42AF-8055-FBDB0CF662AC}" type="presParOf" srcId="{BD191D5F-56CF-451D-8351-6890E29D6CC4}" destId="{60EC28D4-C6CE-4B56-AD86-E28E4C6DCEF0}" srcOrd="6" destOrd="0" presId="urn:microsoft.com/office/officeart/2005/8/layout/hierarchy3"/>
    <dgm:cxn modelId="{F8D20E51-FBD3-4DC3-9ECB-32B642309DFD}" type="presParOf" srcId="{BD191D5F-56CF-451D-8351-6890E29D6CC4}" destId="{E7A36696-3623-4115-ACDE-09F35CA1BBBD}" srcOrd="7" destOrd="0" presId="urn:microsoft.com/office/officeart/2005/8/layout/hierarchy3"/>
    <dgm:cxn modelId="{66D1E274-320A-4662-BF88-3E352F4D3CB5}" type="presParOf" srcId="{BD191D5F-56CF-451D-8351-6890E29D6CC4}" destId="{8DB8A439-3F19-4486-AF8B-677C358649C6}" srcOrd="8" destOrd="0" presId="urn:microsoft.com/office/officeart/2005/8/layout/hierarchy3"/>
    <dgm:cxn modelId="{39D5FE88-5DB5-463D-AB6D-D836D91530C9}" type="presParOf" srcId="{BD191D5F-56CF-451D-8351-6890E29D6CC4}" destId="{0A8E07AC-83D3-4D30-B6F5-21B828F4B26B}" srcOrd="9" destOrd="0" presId="urn:microsoft.com/office/officeart/2005/8/layout/hierarchy3"/>
    <dgm:cxn modelId="{46DF774A-306F-44F8-8564-13BAA54942E0}" type="presParOf" srcId="{BD191D5F-56CF-451D-8351-6890E29D6CC4}" destId="{2ECC1F97-6BC1-4D9C-BA13-496EBFA4B10B}" srcOrd="10" destOrd="0" presId="urn:microsoft.com/office/officeart/2005/8/layout/hierarchy3"/>
    <dgm:cxn modelId="{EFDF8866-73C0-4AB9-8568-D6F1A01BB2F3}" type="presParOf" srcId="{BD191D5F-56CF-451D-8351-6890E29D6CC4}" destId="{83C96A67-E9A2-43AC-B967-D29C6F32720C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3F42E-60EA-42EE-805E-DF4CC08A5F5E}">
      <dsp:nvSpPr>
        <dsp:cNvPr id="0" name=""/>
        <dsp:cNvSpPr/>
      </dsp:nvSpPr>
      <dsp:spPr>
        <a:xfrm>
          <a:off x="162694" y="1909"/>
          <a:ext cx="2538343" cy="830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Оформление слайдов</a:t>
          </a:r>
        </a:p>
      </dsp:txBody>
      <dsp:txXfrm>
        <a:off x="187019" y="26234"/>
        <a:ext cx="2489693" cy="781876"/>
      </dsp:txXfrm>
    </dsp:sp>
    <dsp:sp modelId="{4AE96DA2-CBA5-4C8D-88A7-FA9AC3BBBA37}">
      <dsp:nvSpPr>
        <dsp:cNvPr id="0" name=""/>
        <dsp:cNvSpPr/>
      </dsp:nvSpPr>
      <dsp:spPr>
        <a:xfrm>
          <a:off x="416528" y="832435"/>
          <a:ext cx="231541" cy="583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3292"/>
              </a:lnTo>
              <a:lnTo>
                <a:pt x="231541" y="58329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0AA557-8DB3-4FCD-85D0-789815D3D19A}">
      <dsp:nvSpPr>
        <dsp:cNvPr id="0" name=""/>
        <dsp:cNvSpPr/>
      </dsp:nvSpPr>
      <dsp:spPr>
        <a:xfrm>
          <a:off x="648070" y="1152125"/>
          <a:ext cx="2145583" cy="527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Единый стиль</a:t>
          </a:r>
        </a:p>
      </dsp:txBody>
      <dsp:txXfrm>
        <a:off x="663511" y="1167566"/>
        <a:ext cx="2114701" cy="496322"/>
      </dsp:txXfrm>
    </dsp:sp>
    <dsp:sp modelId="{8F557F53-DA3D-4583-8B80-17763C571774}">
      <dsp:nvSpPr>
        <dsp:cNvPr id="0" name=""/>
        <dsp:cNvSpPr/>
      </dsp:nvSpPr>
      <dsp:spPr>
        <a:xfrm>
          <a:off x="416528" y="832435"/>
          <a:ext cx="303550" cy="1290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0329"/>
              </a:lnTo>
              <a:lnTo>
                <a:pt x="303550" y="12903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A42A5-4B7C-4976-BE3D-7E98E403F691}">
      <dsp:nvSpPr>
        <dsp:cNvPr id="0" name=""/>
        <dsp:cNvSpPr/>
      </dsp:nvSpPr>
      <dsp:spPr>
        <a:xfrm>
          <a:off x="720078" y="1872204"/>
          <a:ext cx="2059476" cy="5011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Фон </a:t>
          </a:r>
        </a:p>
      </dsp:txBody>
      <dsp:txXfrm>
        <a:off x="734755" y="1886881"/>
        <a:ext cx="2030122" cy="471766"/>
      </dsp:txXfrm>
    </dsp:sp>
    <dsp:sp modelId="{17689A84-B3A9-44C2-BF34-7DD8BA0D36B2}">
      <dsp:nvSpPr>
        <dsp:cNvPr id="0" name=""/>
        <dsp:cNvSpPr/>
      </dsp:nvSpPr>
      <dsp:spPr>
        <a:xfrm>
          <a:off x="416528" y="832435"/>
          <a:ext cx="231541" cy="2102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2527"/>
              </a:lnTo>
              <a:lnTo>
                <a:pt x="231541" y="210252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AB402-6CEE-4399-9C70-2A6CA408D83F}">
      <dsp:nvSpPr>
        <dsp:cNvPr id="0" name=""/>
        <dsp:cNvSpPr/>
      </dsp:nvSpPr>
      <dsp:spPr>
        <a:xfrm>
          <a:off x="648070" y="2586407"/>
          <a:ext cx="2130047" cy="6971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Использование цвета</a:t>
          </a:r>
        </a:p>
      </dsp:txBody>
      <dsp:txXfrm>
        <a:off x="668488" y="2606825"/>
        <a:ext cx="2089211" cy="656275"/>
      </dsp:txXfrm>
    </dsp:sp>
    <dsp:sp modelId="{E63E366B-08DD-454B-B04F-C129AC8D20DC}">
      <dsp:nvSpPr>
        <dsp:cNvPr id="0" name=""/>
        <dsp:cNvSpPr/>
      </dsp:nvSpPr>
      <dsp:spPr>
        <a:xfrm>
          <a:off x="416528" y="832435"/>
          <a:ext cx="231541" cy="3109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9439"/>
              </a:lnTo>
              <a:lnTo>
                <a:pt x="231541" y="310943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6F0B9-5B1D-4B04-8496-C799BCFAC974}">
      <dsp:nvSpPr>
        <dsp:cNvPr id="0" name=""/>
        <dsp:cNvSpPr/>
      </dsp:nvSpPr>
      <dsp:spPr>
        <a:xfrm>
          <a:off x="648070" y="3522509"/>
          <a:ext cx="2221719" cy="838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Анимационные эффекты, звук</a:t>
          </a:r>
        </a:p>
      </dsp:txBody>
      <dsp:txXfrm>
        <a:off x="672636" y="3547075"/>
        <a:ext cx="2172587" cy="789599"/>
      </dsp:txXfrm>
    </dsp:sp>
    <dsp:sp modelId="{4CE118EB-A970-4EAB-B2B2-FA97F74AC680}">
      <dsp:nvSpPr>
        <dsp:cNvPr id="0" name=""/>
        <dsp:cNvSpPr/>
      </dsp:nvSpPr>
      <dsp:spPr>
        <a:xfrm>
          <a:off x="2972111" y="0"/>
          <a:ext cx="2614932" cy="8206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Представление информации</a:t>
          </a:r>
        </a:p>
      </dsp:txBody>
      <dsp:txXfrm>
        <a:off x="2996147" y="24036"/>
        <a:ext cx="2566860" cy="772594"/>
      </dsp:txXfrm>
    </dsp:sp>
    <dsp:sp modelId="{8648492F-27A7-44CB-9D1C-7C376FCE9B88}">
      <dsp:nvSpPr>
        <dsp:cNvPr id="0" name=""/>
        <dsp:cNvSpPr/>
      </dsp:nvSpPr>
      <dsp:spPr>
        <a:xfrm>
          <a:off x="3233604" y="820666"/>
          <a:ext cx="256313" cy="451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605"/>
              </a:lnTo>
              <a:lnTo>
                <a:pt x="256313" y="45160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B97DAD-49E9-431E-8037-85B389825DC7}">
      <dsp:nvSpPr>
        <dsp:cNvPr id="0" name=""/>
        <dsp:cNvSpPr/>
      </dsp:nvSpPr>
      <dsp:spPr>
        <a:xfrm>
          <a:off x="3489918" y="955523"/>
          <a:ext cx="3083982" cy="6334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Содержание информации</a:t>
          </a:r>
        </a:p>
      </dsp:txBody>
      <dsp:txXfrm>
        <a:off x="3508473" y="974078"/>
        <a:ext cx="3046872" cy="596388"/>
      </dsp:txXfrm>
    </dsp:sp>
    <dsp:sp modelId="{15432C8B-8ED2-4375-BBA7-CEA5FCD83EE9}">
      <dsp:nvSpPr>
        <dsp:cNvPr id="0" name=""/>
        <dsp:cNvSpPr/>
      </dsp:nvSpPr>
      <dsp:spPr>
        <a:xfrm>
          <a:off x="3233604" y="820666"/>
          <a:ext cx="256313" cy="128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2605"/>
              </a:lnTo>
              <a:lnTo>
                <a:pt x="256313" y="128260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733F96-F0F0-4E71-A821-6FEEF1CB1F02}">
      <dsp:nvSpPr>
        <dsp:cNvPr id="0" name=""/>
        <dsp:cNvSpPr/>
      </dsp:nvSpPr>
      <dsp:spPr>
        <a:xfrm>
          <a:off x="3489918" y="1721968"/>
          <a:ext cx="3111933" cy="762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Расположение информации на слайде</a:t>
          </a:r>
        </a:p>
      </dsp:txBody>
      <dsp:txXfrm>
        <a:off x="3512254" y="1744304"/>
        <a:ext cx="3067261" cy="717934"/>
      </dsp:txXfrm>
    </dsp:sp>
    <dsp:sp modelId="{E7BBAE09-BE9E-4E6E-8327-7168806CBD20}">
      <dsp:nvSpPr>
        <dsp:cNvPr id="0" name=""/>
        <dsp:cNvSpPr/>
      </dsp:nvSpPr>
      <dsp:spPr>
        <a:xfrm>
          <a:off x="3233604" y="820666"/>
          <a:ext cx="222781" cy="2016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6026"/>
              </a:lnTo>
              <a:lnTo>
                <a:pt x="222781" y="201602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D602CC-E368-416B-93E2-73228F5BC8A0}">
      <dsp:nvSpPr>
        <dsp:cNvPr id="0" name=""/>
        <dsp:cNvSpPr/>
      </dsp:nvSpPr>
      <dsp:spPr>
        <a:xfrm>
          <a:off x="3456386" y="2592288"/>
          <a:ext cx="3108614" cy="48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Шрифты</a:t>
          </a:r>
        </a:p>
      </dsp:txBody>
      <dsp:txXfrm>
        <a:off x="3470703" y="2606605"/>
        <a:ext cx="3079980" cy="460175"/>
      </dsp:txXfrm>
    </dsp:sp>
    <dsp:sp modelId="{60EC28D4-C6CE-4B56-AD86-E28E4C6DCEF0}">
      <dsp:nvSpPr>
        <dsp:cNvPr id="0" name=""/>
        <dsp:cNvSpPr/>
      </dsp:nvSpPr>
      <dsp:spPr>
        <a:xfrm>
          <a:off x="3233604" y="820666"/>
          <a:ext cx="256313" cy="2658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007"/>
              </a:lnTo>
              <a:lnTo>
                <a:pt x="256313" y="26580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A36696-3623-4115-ACDE-09F35CA1BBBD}">
      <dsp:nvSpPr>
        <dsp:cNvPr id="0" name=""/>
        <dsp:cNvSpPr/>
      </dsp:nvSpPr>
      <dsp:spPr>
        <a:xfrm>
          <a:off x="3489918" y="3239278"/>
          <a:ext cx="3620195" cy="478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Способы </a:t>
          </a:r>
          <a:r>
            <a:rPr lang="ru-RU" sz="1800" kern="1200" dirty="0"/>
            <a:t>выделения</a:t>
          </a:r>
          <a:r>
            <a:rPr lang="ru-RU" sz="1700" kern="1200" dirty="0"/>
            <a:t> информации</a:t>
          </a:r>
        </a:p>
      </dsp:txBody>
      <dsp:txXfrm>
        <a:off x="3503941" y="3253301"/>
        <a:ext cx="3592149" cy="450744"/>
      </dsp:txXfrm>
    </dsp:sp>
    <dsp:sp modelId="{8DB8A439-3F19-4486-AF8B-677C358649C6}">
      <dsp:nvSpPr>
        <dsp:cNvPr id="0" name=""/>
        <dsp:cNvSpPr/>
      </dsp:nvSpPr>
      <dsp:spPr>
        <a:xfrm>
          <a:off x="3233604" y="820666"/>
          <a:ext cx="256313" cy="3327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7013"/>
              </a:lnTo>
              <a:lnTo>
                <a:pt x="256313" y="332701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E07AC-83D3-4D30-B6F5-21B828F4B26B}">
      <dsp:nvSpPr>
        <dsp:cNvPr id="0" name=""/>
        <dsp:cNvSpPr/>
      </dsp:nvSpPr>
      <dsp:spPr>
        <a:xfrm>
          <a:off x="3489918" y="3851016"/>
          <a:ext cx="3072129" cy="5933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Объем информации</a:t>
          </a:r>
        </a:p>
      </dsp:txBody>
      <dsp:txXfrm>
        <a:off x="3507296" y="3868394"/>
        <a:ext cx="3037373" cy="558571"/>
      </dsp:txXfrm>
    </dsp:sp>
    <dsp:sp modelId="{2ECC1F97-6BC1-4D9C-BA13-496EBFA4B10B}">
      <dsp:nvSpPr>
        <dsp:cNvPr id="0" name=""/>
        <dsp:cNvSpPr/>
      </dsp:nvSpPr>
      <dsp:spPr>
        <a:xfrm>
          <a:off x="3233604" y="820666"/>
          <a:ext cx="256313" cy="4023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3307"/>
              </a:lnTo>
              <a:lnTo>
                <a:pt x="256313" y="40233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96A67-E9A2-43AC-B967-D29C6F32720C}">
      <dsp:nvSpPr>
        <dsp:cNvPr id="0" name=""/>
        <dsp:cNvSpPr/>
      </dsp:nvSpPr>
      <dsp:spPr>
        <a:xfrm>
          <a:off x="3489918" y="4577290"/>
          <a:ext cx="3031645" cy="533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Виды слайдов</a:t>
          </a:r>
        </a:p>
      </dsp:txBody>
      <dsp:txXfrm>
        <a:off x="3505540" y="4592912"/>
        <a:ext cx="3000401" cy="502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BB7A645-DD9F-404B-BBA4-409C060F077D}" type="datetimeFigureOut">
              <a:rPr lang="ru-RU" smtClean="0"/>
              <a:t>03.06.2017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65CA778-10CD-4217-9356-77213383EC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340768"/>
            <a:ext cx="6408712" cy="172819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правильно подготовить презентацию к уроку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984219"/>
            <a:ext cx="6696744" cy="1368152"/>
          </a:xfrm>
        </p:spPr>
        <p:txBody>
          <a:bodyPr/>
          <a:lstStyle/>
          <a:p>
            <a:r>
              <a:rPr lang="ru-RU" dirty="0"/>
              <a:t>Выполнила магистрант 2 курса Жукова Вероника Владимировна</a:t>
            </a:r>
          </a:p>
        </p:txBody>
      </p:sp>
      <p:pic>
        <p:nvPicPr>
          <p:cNvPr id="1026" name="Picture 2" descr="C:\Users\Veronika\Desktop\презентации о презентациях\test-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325274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456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Уважайте авторов!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Примеры оформления списка литературы на заключительном слайде:</a:t>
            </a:r>
          </a:p>
          <a:p>
            <a:r>
              <a:rPr lang="ru-RU" dirty="0"/>
              <a:t>Список литературы:</a:t>
            </a:r>
          </a:p>
          <a:p>
            <a:r>
              <a:rPr lang="ru-RU" dirty="0"/>
              <a:t>Богомолова О. Б., Усенков Д. Ю. Искусство презентации: практикум. М.: БИНОМ. Лаборатория знаний, 2010.</a:t>
            </a:r>
          </a:p>
          <a:p>
            <a:r>
              <a:rPr lang="ru-RU" dirty="0"/>
              <a:t>Вильямс Р. Дизайн для </a:t>
            </a:r>
            <a:r>
              <a:rPr lang="ru-RU" dirty="0" err="1"/>
              <a:t>недизайнеров</a:t>
            </a:r>
            <a:r>
              <a:rPr lang="ru-RU" dirty="0"/>
              <a:t>. М.: Символ, 2008.</a:t>
            </a:r>
          </a:p>
          <a:p>
            <a:r>
              <a:rPr lang="ru-RU" dirty="0"/>
              <a:t>Лазарев Д. Презентация. Лучше один раз увидеть. М.: Альпина </a:t>
            </a:r>
            <a:r>
              <a:rPr lang="ru-RU" dirty="0" err="1"/>
              <a:t>паблишерз</a:t>
            </a:r>
            <a:r>
              <a:rPr lang="ru-RU" dirty="0"/>
              <a:t>, 2010.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525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Veronika\Desktop\презентации о презентациях\ew33s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916832"/>
            <a:ext cx="7159059" cy="40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71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презентация?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Презентация - это практика показа и объяснения материала для аудитории или учащегося.</a:t>
            </a:r>
          </a:p>
        </p:txBody>
      </p:sp>
      <p:pic>
        <p:nvPicPr>
          <p:cNvPr id="2050" name="Picture 2" descr="C:\Users\Veronika\Desktop\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11124"/>
            <a:ext cx="3600400" cy="208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083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Основные 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 чего следует начать?</a:t>
            </a:r>
          </a:p>
          <a:p>
            <a:r>
              <a:rPr lang="ru-RU" dirty="0"/>
              <a:t>Какую информацию отразить на слайдах?</a:t>
            </a:r>
          </a:p>
          <a:p>
            <a:r>
              <a:rPr lang="ru-RU" dirty="0"/>
              <a:t>Что лучше- рисунок, график или текст?</a:t>
            </a:r>
          </a:p>
          <a:p>
            <a:r>
              <a:rPr lang="ru-RU" dirty="0"/>
              <a:t>Как правильно оформить?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292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ошибки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19257"/>
            <a:ext cx="6840760" cy="36038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Увлечение бумажным текстом</a:t>
            </a:r>
          </a:p>
          <a:p>
            <a:r>
              <a:rPr lang="ru-RU" dirty="0"/>
              <a:t>Неправильно подобранные цвета</a:t>
            </a:r>
          </a:p>
          <a:p>
            <a:r>
              <a:rPr lang="ru-RU" dirty="0"/>
              <a:t>Бессмысленные «украшательства»</a:t>
            </a:r>
          </a:p>
          <a:p>
            <a:r>
              <a:rPr lang="ru-RU" dirty="0"/>
              <a:t>Бессмысленный фон, картинки, анимация</a:t>
            </a:r>
          </a:p>
          <a:p>
            <a:r>
              <a:rPr lang="ru-RU" dirty="0"/>
              <a:t>Отсутствие единого стиля в оформлении</a:t>
            </a:r>
          </a:p>
          <a:p>
            <a:r>
              <a:rPr lang="ru-RU" dirty="0"/>
              <a:t>Неровное размещение объектов</a:t>
            </a:r>
          </a:p>
          <a:p>
            <a:r>
              <a:rPr lang="ru-RU" dirty="0"/>
              <a:t>Картинки и звуковой фон не соответствуют общей концепции</a:t>
            </a:r>
          </a:p>
          <a:p>
            <a:r>
              <a:rPr lang="ru-RU" dirty="0"/>
              <a:t>Орфографические, пунктуационные  ошибки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311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Veronika\Desktop\презентации о презентациях\11.10.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997925" cy="52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94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Veronika\Desktop\презентации о презентациях\slushateli-vystuple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065" y="692696"/>
            <a:ext cx="6480720" cy="535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531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/>
              <a:t>Этапы создания презентаций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88840"/>
            <a:ext cx="7056784" cy="4248471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 презентации </a:t>
            </a: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целей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Сбор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аудитории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дополнительной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выступления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структуры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Проверка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логики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подачи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материала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8)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</a:t>
            </a:r>
            <a:r>
              <a:rPr lang="en-US" sz="2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</a:t>
            </a:r>
            <a:endParaRPr lang="en-US" i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Репетиция презентации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29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Требования к оформлению презентаций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420888"/>
            <a:ext cx="6196405" cy="360381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dirty="0"/>
              <a:t>В оформлении презентации выделяют 2 блока: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457200" indent="-457200">
              <a:buAutoNum type="arabicParenR"/>
            </a:pPr>
            <a:endParaRPr lang="ru-RU" dirty="0"/>
          </a:p>
        </p:txBody>
      </p:sp>
      <p:pic>
        <p:nvPicPr>
          <p:cNvPr id="5122" name="Picture 2" descr="C:\Users\Veronika\Desktop\презентации о презентациях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20888"/>
            <a:ext cx="3239492" cy="181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216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1011123"/>
              </p:ext>
            </p:extLst>
          </p:nvPr>
        </p:nvGraphicFramePr>
        <p:xfrm>
          <a:off x="971600" y="1052736"/>
          <a:ext cx="727280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16443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78</TotalTime>
  <Words>262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Как правильно подготовить презентацию к уроку</vt:lpstr>
      <vt:lpstr>Что такое презентация?</vt:lpstr>
      <vt:lpstr>Основные проблемы</vt:lpstr>
      <vt:lpstr>Основные ошибки</vt:lpstr>
      <vt:lpstr>Презентация PowerPoint</vt:lpstr>
      <vt:lpstr>Презентация PowerPoint</vt:lpstr>
      <vt:lpstr>Этапы создания презентаций</vt:lpstr>
      <vt:lpstr>Требования к оформлению презентаций</vt:lpstr>
      <vt:lpstr>Презентация PowerPoint</vt:lpstr>
      <vt:lpstr>Уважайте авторов!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Veronika Zhukova</dc:creator>
  <cp:lastModifiedBy>Veronika Zhukova</cp:lastModifiedBy>
  <cp:revision>10</cp:revision>
  <dcterms:created xsi:type="dcterms:W3CDTF">2017-01-18T16:58:17Z</dcterms:created>
  <dcterms:modified xsi:type="dcterms:W3CDTF">2017-06-03T20:06:10Z</dcterms:modified>
</cp:coreProperties>
</file>