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65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43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0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5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8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61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9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92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9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64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80C9E-8B51-46D5-9A3A-1B8603F47251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6501-C45F-4E3C-B47B-5FD0F626C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53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Размножение живых организмов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58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Размножение – это одно из свойств живых организмов, заключающееся в воспроизведении себе подобных.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88385"/>
            <a:ext cx="446449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кого производит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8" y="4049549"/>
            <a:ext cx="3995936" cy="24974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3837806" cy="2878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3126"/>
            <a:ext cx="3059832" cy="22948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459" y="3493943"/>
            <a:ext cx="3333750" cy="21383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8" y="1340768"/>
            <a:ext cx="3850326" cy="237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5"/>
            <a:ext cx="8229600" cy="1143000"/>
          </a:xfrm>
        </p:spPr>
        <p:txBody>
          <a:bodyPr/>
          <a:lstStyle/>
          <a:p>
            <a:r>
              <a:rPr lang="ru-RU" dirty="0" smtClean="0"/>
              <a:t>Формы размножения: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825097"/>
            <a:ext cx="2098576" cy="609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Бесполое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180720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Половое</a:t>
            </a:r>
            <a:endParaRPr lang="ru-RU" sz="3600" dirty="0"/>
          </a:p>
        </p:txBody>
      </p:sp>
      <p:cxnSp>
        <p:nvCxnSpPr>
          <p:cNvPr id="7" name="Прямая со стрелкой 6"/>
          <p:cNvCxnSpPr>
            <a:endCxn id="3" idx="0"/>
          </p:cNvCxnSpPr>
          <p:nvPr/>
        </p:nvCxnSpPr>
        <p:spPr>
          <a:xfrm flipH="1">
            <a:off x="2956992" y="1052736"/>
            <a:ext cx="1615008" cy="77236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72000" y="1052736"/>
            <a:ext cx="2120617" cy="77236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2555776" y="2618010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832140" y="2618010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740352" y="2593264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802661" y="4475523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940152" y="4475523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63688" y="4475523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63888" y="4475523"/>
            <a:ext cx="1008112" cy="968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>
            <a:stCxn id="15" idx="4"/>
            <a:endCxn id="18" idx="0"/>
          </p:cNvCxnSpPr>
          <p:nvPr/>
        </p:nvCxnSpPr>
        <p:spPr>
          <a:xfrm>
            <a:off x="6336196" y="3586882"/>
            <a:ext cx="108012" cy="88864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6" idx="4"/>
            <a:endCxn id="18" idx="0"/>
          </p:cNvCxnSpPr>
          <p:nvPr/>
        </p:nvCxnSpPr>
        <p:spPr>
          <a:xfrm flipH="1">
            <a:off x="6444208" y="3562136"/>
            <a:ext cx="1800200" cy="9133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5" idx="5"/>
            <a:endCxn id="17" idx="0"/>
          </p:cNvCxnSpPr>
          <p:nvPr/>
        </p:nvCxnSpPr>
        <p:spPr>
          <a:xfrm>
            <a:off x="6692617" y="3444994"/>
            <a:ext cx="1614100" cy="10305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7" idx="0"/>
          </p:cNvCxnSpPr>
          <p:nvPr/>
        </p:nvCxnSpPr>
        <p:spPr>
          <a:xfrm flipH="1">
            <a:off x="8306717" y="3562136"/>
            <a:ext cx="153715" cy="9133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496" y="28347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Родители: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0" y="4706355"/>
            <a:ext cx="1763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Потомство:</a:t>
            </a:r>
            <a:endParaRPr lang="ru-RU" sz="2400" dirty="0"/>
          </a:p>
        </p:txBody>
      </p:sp>
      <p:cxnSp>
        <p:nvCxnSpPr>
          <p:cNvPr id="36" name="Прямая со стрелкой 35"/>
          <p:cNvCxnSpPr>
            <a:stCxn id="14" idx="4"/>
          </p:cNvCxnSpPr>
          <p:nvPr/>
        </p:nvCxnSpPr>
        <p:spPr>
          <a:xfrm>
            <a:off x="3059832" y="3586882"/>
            <a:ext cx="914400" cy="9144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4" idx="4"/>
            <a:endCxn id="19" idx="0"/>
          </p:cNvCxnSpPr>
          <p:nvPr/>
        </p:nvCxnSpPr>
        <p:spPr>
          <a:xfrm flipH="1">
            <a:off x="2267744" y="3586882"/>
            <a:ext cx="792088" cy="888641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00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400"/>
            <a:ext cx="8229600" cy="1143000"/>
          </a:xfrm>
        </p:spPr>
        <p:txBody>
          <a:bodyPr/>
          <a:lstStyle/>
          <a:p>
            <a:r>
              <a:rPr lang="ru-RU" dirty="0" smtClean="0"/>
              <a:t>Бесполое размножение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39341"/>
            <a:ext cx="8229600" cy="4525963"/>
          </a:xfrm>
        </p:spPr>
        <p:txBody>
          <a:bodyPr/>
          <a:lstStyle/>
          <a:p>
            <a:r>
              <a:rPr lang="ru-RU" dirty="0" smtClean="0"/>
              <a:t>Участвует 1 родитель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Потомство образуется из клеток или частей материнского тела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472" y="3539028"/>
            <a:ext cx="2372528" cy="33259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2" y="4077072"/>
            <a:ext cx="6504432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3006967" cy="182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2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Задание 1: заполни таблицу, </a:t>
            </a:r>
            <a:br>
              <a:rPr lang="ru-RU" sz="3200" i="1" dirty="0" smtClean="0"/>
            </a:br>
            <a:r>
              <a:rPr lang="ru-RU" sz="3200" i="1" dirty="0" smtClean="0"/>
              <a:t>изучив текст параграфа 10 (какие-то клеточки могут остаться незаполненными).</a:t>
            </a:r>
            <a:endParaRPr lang="ru-RU" sz="32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183207"/>
              </p:ext>
            </p:extLst>
          </p:nvPr>
        </p:nvGraphicFramePr>
        <p:xfrm>
          <a:off x="633705" y="2173901"/>
          <a:ext cx="7704856" cy="4032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4"/>
                <a:gridCol w="1926214"/>
                <a:gridCol w="1926214"/>
                <a:gridCol w="1926214"/>
              </a:tblGrid>
              <a:tr h="18679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Организм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Знак Марса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Знак Венеры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Половые клетки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223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Мужской 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223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Женский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149080"/>
            <a:ext cx="936104" cy="936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157192"/>
            <a:ext cx="886024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4059069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Мужские гаметы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5211197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Женские гаметы</a:t>
            </a:r>
            <a:endParaRPr lang="ru-RU" sz="28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8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Половое размножение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0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8400"/>
            <a:ext cx="8229600" cy="1143000"/>
          </a:xfrm>
        </p:spPr>
        <p:txBody>
          <a:bodyPr/>
          <a:lstStyle/>
          <a:p>
            <a:r>
              <a:rPr lang="ru-RU" dirty="0" smtClean="0"/>
              <a:t>Половое размножение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5226" y="2564904"/>
            <a:ext cx="3816424" cy="338437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...</a:t>
            </a:r>
            <a:r>
              <a:rPr lang="ru-RU" dirty="0" smtClean="0"/>
              <a:t> – это процесс слияния </a:t>
            </a:r>
            <a:r>
              <a:rPr lang="ru-RU" b="1" dirty="0" smtClean="0"/>
              <a:t>...</a:t>
            </a:r>
            <a:r>
              <a:rPr lang="ru-RU" dirty="0" smtClean="0"/>
              <a:t> </a:t>
            </a:r>
            <a:r>
              <a:rPr lang="ru-RU" dirty="0"/>
              <a:t>и</a:t>
            </a:r>
            <a:r>
              <a:rPr lang="ru-RU" dirty="0" smtClean="0"/>
              <a:t> </a:t>
            </a:r>
            <a:r>
              <a:rPr lang="ru-RU" b="1" dirty="0" smtClean="0"/>
              <a:t>...</a:t>
            </a:r>
            <a:r>
              <a:rPr lang="ru-RU" dirty="0" smtClean="0"/>
              <a:t> , образование сначала </a:t>
            </a:r>
            <a:r>
              <a:rPr lang="ru-RU" b="1" dirty="0" smtClean="0"/>
              <a:t>...</a:t>
            </a:r>
            <a:r>
              <a:rPr lang="ru-RU" dirty="0" smtClean="0"/>
              <a:t> , </a:t>
            </a:r>
            <a:br>
              <a:rPr lang="ru-RU" dirty="0" smtClean="0"/>
            </a:br>
            <a:r>
              <a:rPr lang="ru-RU" dirty="0" smtClean="0"/>
              <a:t>а потом </a:t>
            </a:r>
            <a:r>
              <a:rPr lang="ru-RU" b="1" dirty="0" smtClean="0"/>
              <a:t>...</a:t>
            </a:r>
            <a:r>
              <a:rPr lang="ru-RU" dirty="0" smtClean="0"/>
              <a:t> . 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980728"/>
            <a:ext cx="86764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i="1" dirty="0" smtClean="0"/>
              <a:t>Задание 2: заполни пропуски соответствующими понятиями (используй текст учебника).</a:t>
            </a:r>
            <a:endParaRPr lang="ru-RU" sz="3200" i="1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716016" y="2575794"/>
            <a:ext cx="3816424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Зигота</a:t>
            </a:r>
            <a:br>
              <a:rPr lang="ru-RU" dirty="0" smtClean="0"/>
            </a:br>
            <a:r>
              <a:rPr lang="ru-RU" dirty="0" smtClean="0"/>
              <a:t>Оплодотворение</a:t>
            </a:r>
            <a:br>
              <a:rPr lang="ru-RU" dirty="0" smtClean="0"/>
            </a:br>
            <a:r>
              <a:rPr lang="ru-RU" dirty="0" smtClean="0"/>
              <a:t>Мужская гамета</a:t>
            </a:r>
            <a:br>
              <a:rPr lang="ru-RU" dirty="0" smtClean="0"/>
            </a:br>
            <a:r>
              <a:rPr lang="ru-RU" dirty="0" smtClean="0"/>
              <a:t>Зародыш</a:t>
            </a:r>
            <a:br>
              <a:rPr lang="ru-RU" dirty="0" smtClean="0"/>
            </a:br>
            <a:r>
              <a:rPr lang="ru-RU" dirty="0" smtClean="0"/>
              <a:t>Женская гамета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4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8400"/>
            <a:ext cx="8229600" cy="1143000"/>
          </a:xfrm>
        </p:spPr>
        <p:txBody>
          <a:bodyPr/>
          <a:lstStyle/>
          <a:p>
            <a:r>
              <a:rPr lang="ru-RU" dirty="0" smtClean="0"/>
              <a:t>Половое размножение</a:t>
            </a:r>
            <a:endParaRPr lang="ru-RU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489248" y="1196752"/>
            <a:ext cx="847524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Font typeface="Arial" pitchFamily="34" charset="0"/>
              <a:buNone/>
            </a:pPr>
            <a:r>
              <a:rPr lang="ru-RU" sz="3000" i="1" dirty="0" smtClean="0"/>
              <a:t>Задание 3: укажи, как долго происходит развитие зародыша после оплодотворения у живых организмов, перечисленных ниже:</a:t>
            </a:r>
          </a:p>
          <a:p>
            <a:pPr fontAlgn="ctr"/>
            <a:r>
              <a:rPr lang="ru-RU" dirty="0" smtClean="0"/>
              <a:t>у кошки </a:t>
            </a:r>
          </a:p>
          <a:p>
            <a:pPr fontAlgn="ctr"/>
            <a:r>
              <a:rPr lang="ru-RU" dirty="0" smtClean="0"/>
              <a:t>у мыши </a:t>
            </a:r>
          </a:p>
          <a:p>
            <a:pPr fontAlgn="ctr"/>
            <a:r>
              <a:rPr lang="ru-RU" dirty="0" smtClean="0"/>
              <a:t>у кита</a:t>
            </a:r>
          </a:p>
          <a:p>
            <a:pPr fontAlgn="ctr"/>
            <a:r>
              <a:rPr lang="ru-RU" dirty="0" smtClean="0"/>
              <a:t>у оленя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17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423</TotalTime>
  <Words>121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Размножение живых организмов</vt:lpstr>
      <vt:lpstr>Презентация PowerPoint</vt:lpstr>
      <vt:lpstr>Кто кого производит</vt:lpstr>
      <vt:lpstr>Формы размножения:</vt:lpstr>
      <vt:lpstr>Бесполое размножение</vt:lpstr>
      <vt:lpstr>Задание 1: заполни таблицу,  изучив текст параграфа 10 (какие-то клеточки могут остаться незаполненными).</vt:lpstr>
      <vt:lpstr>Половое размножение</vt:lpstr>
      <vt:lpstr>Половое размножение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размножаются живые организмы</dc:title>
  <dc:creator>Полина</dc:creator>
  <cp:lastModifiedBy>Полина</cp:lastModifiedBy>
  <cp:revision>36</cp:revision>
  <dcterms:created xsi:type="dcterms:W3CDTF">2014-10-19T16:54:23Z</dcterms:created>
  <dcterms:modified xsi:type="dcterms:W3CDTF">2017-06-13T14:46:11Z</dcterms:modified>
</cp:coreProperties>
</file>