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4ED2-FE2A-4184-9211-A6B71B32E9BF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E91E15-9846-4561-978D-C1BE6240928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4ED2-FE2A-4184-9211-A6B71B32E9BF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1E15-9846-4561-978D-C1BE624092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4ED2-FE2A-4184-9211-A6B71B32E9BF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1E15-9846-4561-978D-C1BE624092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E54ED2-FE2A-4184-9211-A6B71B32E9BF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7E91E15-9846-4561-978D-C1BE6240928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4ED2-FE2A-4184-9211-A6B71B32E9BF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1E15-9846-4561-978D-C1BE6240928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4ED2-FE2A-4184-9211-A6B71B32E9BF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1E15-9846-4561-978D-C1BE6240928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1E15-9846-4561-978D-C1BE624092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4ED2-FE2A-4184-9211-A6B71B32E9BF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4ED2-FE2A-4184-9211-A6B71B32E9BF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1E15-9846-4561-978D-C1BE6240928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4ED2-FE2A-4184-9211-A6B71B32E9BF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1E15-9846-4561-978D-C1BE624092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E54ED2-FE2A-4184-9211-A6B71B32E9BF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E91E15-9846-4561-978D-C1BE624092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4ED2-FE2A-4184-9211-A6B71B32E9BF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E91E15-9846-4561-978D-C1BE624092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E54ED2-FE2A-4184-9211-A6B71B32E9BF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7E91E15-9846-4561-978D-C1BE6240928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ser_e1\Desktop\&#1087;&#1088;&#1077;&#1079;&#1077;&#1085;&#1090;\ochen-grustnaya-melodiya%20(1)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ser_e1\Desktop\&#1087;&#1088;&#1077;&#1079;&#1077;&#1085;&#1090;\&#1075;&#1077;&#1085;&#1080;&#1080;.mp3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929198"/>
            <a:ext cx="8305800" cy="1143000"/>
          </a:xfrm>
        </p:spPr>
        <p:txBody>
          <a:bodyPr/>
          <a:lstStyle/>
          <a:p>
            <a:r>
              <a:rPr lang="ru-RU" sz="2400" dirty="0" smtClean="0"/>
              <a:t>Пейзажи великого художника 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Илья Ефимович </a:t>
            </a:r>
            <a:br>
              <a:rPr lang="ru-RU" dirty="0" smtClean="0"/>
            </a:br>
            <a:r>
              <a:rPr lang="ru-RU" sz="9600" dirty="0" smtClean="0"/>
              <a:t>Репин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634005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928934"/>
            <a:ext cx="8572560" cy="364333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14810" y="285728"/>
            <a:ext cx="4572032" cy="1857388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cs typeface="Aharoni" pitchFamily="2" charset="-79"/>
              </a:rPr>
              <a:t>«В природе все мудро продумано и устроено, всяк должен заниматься своим делом, и в этой мудрости — высшая справедливость жизни»</a:t>
            </a:r>
            <a:r>
              <a:rPr lang="ru-RU" sz="2000" dirty="0" smtClean="0">
                <a:cs typeface="Aharoni" pitchFamily="2" charset="-79"/>
              </a:rPr>
              <a:t/>
            </a:r>
            <a:br>
              <a:rPr lang="ru-RU" sz="2000" dirty="0" smtClean="0">
                <a:cs typeface="Aharoni" pitchFamily="2" charset="-79"/>
              </a:rPr>
            </a:br>
            <a:r>
              <a:rPr lang="ru-RU" sz="2000" i="1" dirty="0" smtClean="0">
                <a:cs typeface="Aharoni" pitchFamily="2" charset="-79"/>
              </a:rPr>
              <a:t>  </a:t>
            </a:r>
            <a:r>
              <a:rPr lang="ru-RU" sz="2000" i="1" dirty="0" smtClean="0">
                <a:cs typeface="Aharoni" pitchFamily="2" charset="-79"/>
              </a:rPr>
              <a:t>                   </a:t>
            </a:r>
            <a:r>
              <a:rPr lang="ru-RU" sz="2000" dirty="0" smtClean="0">
                <a:cs typeface="Aharoni" pitchFamily="2" charset="-79"/>
              </a:rPr>
              <a:t/>
            </a:r>
            <a:br>
              <a:rPr lang="ru-RU" sz="2000" dirty="0" smtClean="0">
                <a:cs typeface="Aharoni" pitchFamily="2" charset="-79"/>
              </a:rPr>
            </a:br>
            <a:endParaRPr lang="ru-RU" sz="2000" dirty="0"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285992"/>
            <a:ext cx="3500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Вид села Варварина. 1878 - Репин Илья </a:t>
            </a:r>
            <a:r>
              <a:rPr lang="ru-RU" dirty="0" smtClean="0">
                <a:solidFill>
                  <a:schemeClr val="bg1"/>
                </a:solidFill>
              </a:rPr>
              <a:t>Ефимович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2000240"/>
            <a:ext cx="2215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Леонардо да Винчи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r87sel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57166"/>
            <a:ext cx="5214974" cy="6143668"/>
          </a:xfrm>
          <a:prstGeom prst="rect">
            <a:avLst/>
          </a:prstGeom>
        </p:spPr>
      </p:pic>
      <p:pic>
        <p:nvPicPr>
          <p:cNvPr id="3" name="ochen-grustnaya-melodiya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6215082"/>
            <a:ext cx="304800" cy="304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86446" y="214290"/>
            <a:ext cx="264319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Биография</a:t>
            </a:r>
            <a:r>
              <a:rPr lang="ru-RU" sz="2000" dirty="0"/>
              <a:t> Ильи </a:t>
            </a:r>
            <a:r>
              <a:rPr lang="ru-RU" sz="2000" b="1" dirty="0"/>
              <a:t>Репина</a:t>
            </a:r>
            <a:r>
              <a:rPr lang="ru-RU" sz="2000" dirty="0"/>
              <a:t> Илья Ефимович </a:t>
            </a:r>
            <a:r>
              <a:rPr lang="ru-RU" sz="2000" b="1" dirty="0"/>
              <a:t>Репин</a:t>
            </a:r>
            <a:r>
              <a:rPr lang="ru-RU" sz="2000" dirty="0"/>
              <a:t> (1844 – 1930) – художник, прославленный портретами, а также изображением исторических, бытовых сцен. Родился Илья в Чугуеве (поблизости Харькова) 24 июля 1844 году. Обучение живописи в </a:t>
            </a:r>
            <a:r>
              <a:rPr lang="ru-RU" sz="2000" b="1" dirty="0"/>
              <a:t>биографии Репина</a:t>
            </a:r>
            <a:r>
              <a:rPr lang="ru-RU" sz="2000" dirty="0"/>
              <a:t> началось уже в тринадцатилетнем возрасте.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3000" numSld="8">
                <p:cTn id="7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5572140"/>
            <a:ext cx="64676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Волжский пейзаж с лодками</a:t>
            </a:r>
            <a:endParaRPr lang="ru-RU" sz="4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" name="Рисунок 2" descr="0_ef6fe_8b7443ef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8429684" cy="5069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460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7166"/>
            <a:ext cx="8429684" cy="51435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5715016"/>
            <a:ext cx="82868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Летний пейзаж в Курской губернии</a:t>
            </a:r>
            <a:endParaRPr lang="ru-RU" sz="4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fe2843eb1b6dae192bd9b7a56cefbd4_i-87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57166"/>
            <a:ext cx="8286808" cy="48577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71604" y="5643578"/>
            <a:ext cx="60823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Украинский пейзаж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857892"/>
            <a:ext cx="736047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Летний пейзаж на мостике в Абрамцево</a:t>
            </a:r>
            <a:endParaRPr lang="ru-RU" sz="3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4" name="Рисунок 3" descr="Илья Репин_ Летний пейзаж_ В_А_Репина на мостике в Абрамцево_ 187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429684" cy="5479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285728"/>
            <a:ext cx="641464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Презентацию выполнили</a:t>
            </a:r>
            <a:r>
              <a:rPr lang="ru-RU" sz="36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:</a:t>
            </a:r>
            <a:endParaRPr lang="ru-RU" sz="36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6" name="Рисунок 5" descr="cQJn4duWp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5" y="1000108"/>
            <a:ext cx="3643338" cy="5429288"/>
          </a:xfrm>
          <a:prstGeom prst="rect">
            <a:avLst/>
          </a:prstGeom>
        </p:spPr>
      </p:pic>
      <p:pic>
        <p:nvPicPr>
          <p:cNvPr id="8" name="Рисунок 7" descr="536aPCWYR_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000108"/>
            <a:ext cx="4036266" cy="538168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429388" y="5929330"/>
            <a:ext cx="2038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Куприянова Елена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6000768"/>
            <a:ext cx="1787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Башенко</a:t>
            </a:r>
            <a:r>
              <a:rPr lang="ru-RU" dirty="0" smtClean="0">
                <a:solidFill>
                  <a:schemeClr val="bg1"/>
                </a:solidFill>
              </a:rPr>
              <a:t> Ирина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571612"/>
            <a:ext cx="5929829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</a:t>
            </a:r>
          </a:p>
          <a:p>
            <a:pPr algn="ctr"/>
            <a:r>
              <a:rPr lang="ru-RU" sz="8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</a:t>
            </a:r>
          </a:p>
          <a:p>
            <a:pPr algn="ctr"/>
            <a:r>
              <a:rPr lang="ru-RU" sz="8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ВНИМАНИЕ</a:t>
            </a:r>
            <a:endParaRPr lang="ru-RU" sz="8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" name="Рисунок 2" descr="depositphotos_28300551-stock-photo-vintage-background-with-turquoise-flow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429784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28794" y="1428736"/>
            <a:ext cx="6232796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ВНИМАНИЕ!</a:t>
            </a:r>
            <a:endParaRPr lang="ru-RU" sz="8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ген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1533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69</TotalTime>
  <Words>74</Words>
  <Application>Microsoft Office PowerPoint</Application>
  <PresentationFormat>Экран (4:3)</PresentationFormat>
  <Paragraphs>19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Илья Ефимович  Репин </vt:lpstr>
      <vt:lpstr>«В природе все мудро продумано и устроено, всяк должен заниматься своим делом, и в этой мудрости — высшая справедливость жизни»                   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Илья Ефимович  Репин</dc:title>
  <dc:creator>aser_e1</dc:creator>
  <cp:lastModifiedBy>aser_e1</cp:lastModifiedBy>
  <cp:revision>7</cp:revision>
  <dcterms:created xsi:type="dcterms:W3CDTF">2017-05-01T11:34:10Z</dcterms:created>
  <dcterms:modified xsi:type="dcterms:W3CDTF">2017-05-01T12:43:44Z</dcterms:modified>
</cp:coreProperties>
</file>