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5" r:id="rId2"/>
    <p:sldId id="258" r:id="rId3"/>
    <p:sldId id="257" r:id="rId4"/>
    <p:sldId id="260" r:id="rId5"/>
    <p:sldId id="264" r:id="rId6"/>
    <p:sldId id="267" r:id="rId7"/>
    <p:sldId id="268" r:id="rId8"/>
    <p:sldId id="274" r:id="rId9"/>
    <p:sldId id="269" r:id="rId10"/>
    <p:sldId id="273" r:id="rId11"/>
    <p:sldId id="270" r:id="rId12"/>
    <p:sldId id="261" r:id="rId13"/>
    <p:sldId id="271" r:id="rId14"/>
    <p:sldId id="265" r:id="rId15"/>
    <p:sldId id="263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4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9F25E-A925-4339-8062-B9F8CFD0B35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769C-AB44-408B-BC2B-385A60485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9F25E-A925-4339-8062-B9F8CFD0B35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769C-AB44-408B-BC2B-385A60485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9F25E-A925-4339-8062-B9F8CFD0B35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769C-AB44-408B-BC2B-385A60485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9F25E-A925-4339-8062-B9F8CFD0B35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769C-AB44-408B-BC2B-385A60485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9F25E-A925-4339-8062-B9F8CFD0B35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769C-AB44-408B-BC2B-385A60485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9F25E-A925-4339-8062-B9F8CFD0B35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769C-AB44-408B-BC2B-385A60485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9F25E-A925-4339-8062-B9F8CFD0B35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769C-AB44-408B-BC2B-385A60485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9F25E-A925-4339-8062-B9F8CFD0B35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769C-AB44-408B-BC2B-385A60485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9F25E-A925-4339-8062-B9F8CFD0B35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769C-AB44-408B-BC2B-385A60485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9F25E-A925-4339-8062-B9F8CFD0B35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769C-AB44-408B-BC2B-385A60485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9F25E-A925-4339-8062-B9F8CFD0B35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D63769C-AB44-408B-BC2B-385A60485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F9F25E-A925-4339-8062-B9F8CFD0B35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63769C-AB44-408B-BC2B-385A6048567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http://189131.selcdn.com/kultura/assets/uploads/thumbs/u-203_04e5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http://bigslide.ru/images/9/8451/960/img12.jpg"/>
          <p:cNvPicPr>
            <a:picLocks noChangeAspect="1" noChangeArrowheads="1"/>
          </p:cNvPicPr>
          <p:nvPr/>
        </p:nvPicPr>
        <p:blipFill>
          <a:blip r:embed="rId2"/>
          <a:srcRect t="1979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http://graphnet.ru/images/1148898_obitateli-chernogo-mor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550070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0232" y="5643578"/>
            <a:ext cx="5286412" cy="121442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АКУЛА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571480"/>
            <a:ext cx="8229600" cy="1326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81922" name="Picture 2" descr="http://fs.nashaucheba.ru/tw_files2/urls_3/1389/d-1388849/img9.jpg"/>
          <p:cNvPicPr>
            <a:picLocks noChangeAspect="1" noChangeArrowheads="1"/>
          </p:cNvPicPr>
          <p:nvPr/>
        </p:nvPicPr>
        <p:blipFill>
          <a:blip r:embed="rId2"/>
          <a:srcRect t="26041"/>
          <a:stretch>
            <a:fillRect/>
          </a:stretch>
        </p:blipFill>
        <p:spPr bwMode="auto">
          <a:xfrm>
            <a:off x="0" y="571480"/>
            <a:ext cx="9144000" cy="6286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http://hnu.docdat.com/pars_docs/refs/213/212703/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 descr="http://s019.radikal.ru/i621/1509/3d/7fddca05cab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500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2" name="Picture 4" descr="http://bigslide.ru/images/16/15897/960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500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Симферополь,2017 г.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МБДОУ </a:t>
            </a:r>
            <a:r>
              <a:rPr lang="ru-RU" sz="3600" b="1" smtClean="0"/>
              <a:t>№ </a:t>
            </a:r>
            <a:r>
              <a:rPr lang="ru-RU" sz="3600" b="1" smtClean="0"/>
              <a:t>75 </a:t>
            </a:r>
            <a:r>
              <a:rPr lang="ru-RU" sz="3600" b="1" dirty="0" smtClean="0"/>
              <a:t>«Золотая Рыбка»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>
            <a:normAutofit/>
          </a:bodyPr>
          <a:lstStyle/>
          <a:p>
            <a:r>
              <a:rPr lang="ru-RU" dirty="0" smtClean="0"/>
              <a:t>КРЫМСКИЙ ПОЛУОСТРОВ ОМЫВАЕТСЯ ДВУМЯ ТЁПЛЫМИ МОРЯМИ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4.infourok.ru/uploads/ex/0213/000224f2-ff3374a3/img1.jpg"/>
          <p:cNvPicPr>
            <a:picLocks noChangeAspect="1" noChangeArrowheads="1"/>
          </p:cNvPicPr>
          <p:nvPr/>
        </p:nvPicPr>
        <p:blipFill>
          <a:blip r:embed="rId2"/>
          <a:srcRect l="4687" t="28125" r="2978"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 В Чёрном море  разнообразный животный мир.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Чёрное море глубже, чем Азовское.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https://ds02.infourok.ru/uploads/ex/0018/00053037-5790e5d3/img4.jpg"/>
          <p:cNvPicPr>
            <a:picLocks noChangeAspect="1" noChangeArrowheads="1"/>
          </p:cNvPicPr>
          <p:nvPr/>
        </p:nvPicPr>
        <p:blipFill>
          <a:blip r:embed="rId2"/>
          <a:srcRect t="18750"/>
          <a:stretch>
            <a:fillRect/>
          </a:stretch>
        </p:blipFill>
        <p:spPr bwMode="auto">
          <a:xfrm>
            <a:off x="0" y="285728"/>
            <a:ext cx="9144000" cy="6572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http://img11.nnm.me/0/2/e/4/0/5df8d6d417831eaa2ad6377b311_pr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 descr="https://fs00.infourok.ru/images/doc/139/162087/640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https://ds03.infourok.ru/uploads/ex/019d/0002ad34-0f99ec54/img7.jpg"/>
          <p:cNvPicPr>
            <a:picLocks noChangeAspect="1" noChangeArrowheads="1"/>
          </p:cNvPicPr>
          <p:nvPr/>
        </p:nvPicPr>
        <p:blipFill>
          <a:blip r:embed="rId2"/>
          <a:srcRect b="20833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http://ppthub.ru/uploads/files/img/part_4/agaba/slide_14.jpg"/>
          <p:cNvPicPr>
            <a:picLocks noChangeAspect="1" noChangeArrowheads="1"/>
          </p:cNvPicPr>
          <p:nvPr/>
        </p:nvPicPr>
        <p:blipFill>
          <a:blip r:embed="rId2"/>
          <a:srcRect t="23958"/>
          <a:stretch>
            <a:fillRect/>
          </a:stretch>
        </p:blipFill>
        <p:spPr bwMode="auto">
          <a:xfrm>
            <a:off x="-571536" y="0"/>
            <a:ext cx="1007275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</TotalTime>
  <Words>32</Words>
  <Application>Microsoft Office PowerPoint</Application>
  <PresentationFormat>Экран (4:3)</PresentationFormat>
  <Paragraphs>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Слайд 1</vt:lpstr>
      <vt:lpstr>КРЫМСКИЙ ПОЛУОСТРОВ ОМЫВАЕТСЯ ДВУМЯ ТЁПЛЫМИ МОРЯМИ</vt:lpstr>
      <vt:lpstr>Слайд 3</vt:lpstr>
      <vt:lpstr>Чёрное море глубже, чем Азовское.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Симферополь,2017 г.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ЖИВЁТ В ЧЁРНОМ МОРЕ?</dc:title>
  <dc:creator>HOME</dc:creator>
  <cp:lastModifiedBy>HOME</cp:lastModifiedBy>
  <cp:revision>8</cp:revision>
  <dcterms:created xsi:type="dcterms:W3CDTF">2017-06-01T16:33:27Z</dcterms:created>
  <dcterms:modified xsi:type="dcterms:W3CDTF">2017-06-13T17:50:25Z</dcterms:modified>
</cp:coreProperties>
</file>