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1738C-5119-48F0-8D9F-822E2F20A938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46585-0D39-4EB1-9EAB-7736987450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6443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1738C-5119-48F0-8D9F-822E2F20A938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46585-0D39-4EB1-9EAB-7736987450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694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1738C-5119-48F0-8D9F-822E2F20A938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46585-0D39-4EB1-9EAB-7736987450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022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1738C-5119-48F0-8D9F-822E2F20A938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46585-0D39-4EB1-9EAB-7736987450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405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1738C-5119-48F0-8D9F-822E2F20A938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46585-0D39-4EB1-9EAB-7736987450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427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1738C-5119-48F0-8D9F-822E2F20A938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46585-0D39-4EB1-9EAB-7736987450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046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1738C-5119-48F0-8D9F-822E2F20A938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46585-0D39-4EB1-9EAB-7736987450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414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1738C-5119-48F0-8D9F-822E2F20A938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46585-0D39-4EB1-9EAB-7736987450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782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1738C-5119-48F0-8D9F-822E2F20A938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46585-0D39-4EB1-9EAB-7736987450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709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1738C-5119-48F0-8D9F-822E2F20A938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46585-0D39-4EB1-9EAB-7736987450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994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1738C-5119-48F0-8D9F-822E2F20A938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46585-0D39-4EB1-9EAB-7736987450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279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31738C-5119-48F0-8D9F-822E2F20A938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D46585-0D39-4EB1-9EAB-7736987450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013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36648" y="2636912"/>
            <a:ext cx="723788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Питание паразитов</a:t>
            </a:r>
            <a:endParaRPr lang="ru-RU" sz="60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93458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Паразиты:</a:t>
            </a:r>
            <a:endParaRPr lang="ru-RU" dirty="0"/>
          </a:p>
        </p:txBody>
      </p:sp>
      <p:cxnSp>
        <p:nvCxnSpPr>
          <p:cNvPr id="5" name="Прямая со стрелкой 4"/>
          <p:cNvCxnSpPr>
            <a:stCxn id="2" idx="2"/>
          </p:cNvCxnSpPr>
          <p:nvPr/>
        </p:nvCxnSpPr>
        <p:spPr>
          <a:xfrm flipH="1">
            <a:off x="1043608" y="1417638"/>
            <a:ext cx="3528392" cy="71521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>
            <a:stCxn id="2" idx="2"/>
          </p:cNvCxnSpPr>
          <p:nvPr/>
        </p:nvCxnSpPr>
        <p:spPr>
          <a:xfrm flipH="1">
            <a:off x="3347864" y="1417638"/>
            <a:ext cx="1224136" cy="71521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536085" y="1417638"/>
            <a:ext cx="1116035" cy="71521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536085" y="1417638"/>
            <a:ext cx="3348283" cy="71521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07504" y="230823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Растения-паразиты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2384585" y="230823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Грибы-паразиты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4536085" y="2316605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Бактерии-паразиты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6983760" y="233958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Черви-паразиты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5277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Петров крест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340768"/>
            <a:ext cx="4633813" cy="4186342"/>
          </a:xfrm>
        </p:spPr>
      </p:pic>
      <p:sp>
        <p:nvSpPr>
          <p:cNvPr id="5" name="TextBox 4"/>
          <p:cNvSpPr txBox="1"/>
          <p:nvPr/>
        </p:nvSpPr>
        <p:spPr>
          <a:xfrm>
            <a:off x="4907841" y="1268760"/>
            <a:ext cx="421196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Корневая система, присоединяющаяся присосками к корням деревьев, может растягиваться на большие расстояния и соединяться с другими материнскими растениями;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корневая система этого растения может достигать до 190 км в длину.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9831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Раффлезия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507" y="1447404"/>
            <a:ext cx="5793661" cy="3877891"/>
          </a:xfrm>
        </p:spPr>
      </p:pic>
      <p:sp>
        <p:nvSpPr>
          <p:cNvPr id="5" name="TextBox 4"/>
          <p:cNvSpPr txBox="1"/>
          <p:nvPr/>
        </p:nvSpPr>
        <p:spPr>
          <a:xfrm>
            <a:off x="6084168" y="1340768"/>
            <a:ext cx="305293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Это растение-паразит, которое большую часть своей жизни проводят в тканях растения-хозяина; в качестве хозяев обычно выступают лианы.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65595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Трутовики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125572"/>
            <a:ext cx="4364302" cy="327322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89" y="2132856"/>
            <a:ext cx="4104456" cy="34203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1560" y="1506922"/>
            <a:ext cx="35263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Трутовик настоящий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4689438" y="1506922"/>
            <a:ext cx="41044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</a:t>
            </a:r>
            <a:r>
              <a:rPr lang="ru-RU" sz="2800" dirty="0" smtClean="0"/>
              <a:t>Трутовик серно-желтый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75331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Бактерии-паразиты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2781" y="4611233"/>
            <a:ext cx="3140339" cy="2133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829533"/>
            <a:ext cx="3012072" cy="2259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009" y="1429423"/>
            <a:ext cx="3089448" cy="333660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534" y="5134746"/>
            <a:ext cx="40124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/>
              <a:t>Роберт Кох </a:t>
            </a:r>
            <a:r>
              <a:rPr lang="ru-RU" sz="2000" dirty="0" smtClean="0"/>
              <a:t>(1843-1910).</a:t>
            </a:r>
            <a:br>
              <a:rPr lang="ru-RU" sz="2000" dirty="0" smtClean="0"/>
            </a:br>
            <a:r>
              <a:rPr lang="ru-RU" sz="2000" dirty="0" smtClean="0"/>
              <a:t>Открыл туберкулёзную палочку.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6912260" y="4221088"/>
            <a:ext cx="22317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Реакция Манту: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3707904" y="1429423"/>
            <a:ext cx="55446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Туберкулезная палочка  и флюорография лёгких: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94366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Черви-паразиты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88840"/>
            <a:ext cx="4268292" cy="320121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466465"/>
            <a:ext cx="3854182" cy="28893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03648" y="1427583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Бычий цепень 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004048" y="1889248"/>
            <a:ext cx="3995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Печёночный сосальщик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251520" y="5364867"/>
            <a:ext cx="4752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У человека паразитирует в кишечнике. </a:t>
            </a:r>
            <a:br>
              <a:rPr lang="ru-RU" sz="2000" dirty="0" smtClean="0"/>
            </a:br>
            <a:r>
              <a:rPr lang="ru-RU" sz="2000" dirty="0" smtClean="0"/>
              <a:t>Может достигать 4-40 м!!!</a:t>
            </a:r>
            <a:endParaRPr lang="ru-RU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5011541" y="5517232"/>
            <a:ext cx="34941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У человека паразитирует в печени и желчном пузыре.</a:t>
            </a:r>
            <a:br>
              <a:rPr lang="ru-RU" sz="2000" dirty="0" smtClean="0"/>
            </a:br>
            <a:r>
              <a:rPr lang="ru-RU" sz="2000" dirty="0" smtClean="0"/>
              <a:t>Размер – до 2,5 см.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49594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94</Words>
  <Application>Microsoft Office PowerPoint</Application>
  <PresentationFormat>Экран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Паразиты:</vt:lpstr>
      <vt:lpstr>Петров крест</vt:lpstr>
      <vt:lpstr>Раффлезия</vt:lpstr>
      <vt:lpstr>Трутовики</vt:lpstr>
      <vt:lpstr>Бактерии-паразиты</vt:lpstr>
      <vt:lpstr>Черви-паразиты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Полина</dc:creator>
  <cp:lastModifiedBy>Полина</cp:lastModifiedBy>
  <cp:revision>11</cp:revision>
  <dcterms:created xsi:type="dcterms:W3CDTF">2014-12-05T17:31:02Z</dcterms:created>
  <dcterms:modified xsi:type="dcterms:W3CDTF">2017-06-13T14:35:58Z</dcterms:modified>
</cp:coreProperties>
</file>