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6" r:id="rId6"/>
    <p:sldId id="268" r:id="rId7"/>
    <p:sldId id="269" r:id="rId8"/>
    <p:sldId id="270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0758A7-9E19-4EF0-80A4-6E3DEDE477B4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196F87-C548-4756-898B-0B6866938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ransition spd="slow"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ctrTitle"/>
          </p:nvPr>
        </p:nvSpPr>
        <p:spPr>
          <a:xfrm>
            <a:off x="611188" y="836613"/>
            <a:ext cx="7772400" cy="2692400"/>
          </a:xfrm>
        </p:spPr>
        <p:txBody>
          <a:bodyPr/>
          <a:lstStyle/>
          <a:p>
            <a:r>
              <a:rPr lang="ru-RU" altLang="ru-RU" sz="5400" b="1" smtClean="0"/>
              <a:t>Планирование воспитательно-образовательной работы в летний  период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144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Подготовила  воспитатель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МДОБУ Детский сад № 38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Джафарова Т.И.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Содержимое 1"/>
          <p:cNvSpPr>
            <a:spLocks noGrp="1"/>
          </p:cNvSpPr>
          <p:nvPr>
            <p:ph idx="1"/>
          </p:nvPr>
        </p:nvSpPr>
        <p:spPr>
          <a:xfrm>
            <a:off x="428625" y="642938"/>
            <a:ext cx="8229600" cy="55975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    </a:t>
            </a:r>
            <a:r>
              <a:rPr lang="ru-RU" sz="4000" smtClean="0"/>
              <a:t>В.А.Сухомлинский считал, что: «забота о здоровье – это</a:t>
            </a:r>
            <a:r>
              <a:rPr lang="en-US" sz="4000" smtClean="0"/>
              <a:t> </a:t>
            </a:r>
            <a:r>
              <a:rPr lang="ru-RU" sz="4000" smtClean="0"/>
              <a:t>важнейший</a:t>
            </a:r>
            <a:r>
              <a:rPr lang="en-US" sz="4000" smtClean="0"/>
              <a:t> </a:t>
            </a:r>
            <a:r>
              <a:rPr lang="ru-RU" sz="4000" smtClean="0"/>
              <a:t>труд воспитателя. </a:t>
            </a:r>
            <a:endParaRPr lang="en-US" sz="4000" smtClean="0"/>
          </a:p>
          <a:p>
            <a:pPr>
              <a:buFont typeface="Arial" charset="0"/>
              <a:buNone/>
            </a:pPr>
            <a:r>
              <a:rPr lang="en-US" sz="4000" smtClean="0"/>
              <a:t>  </a:t>
            </a:r>
            <a:r>
              <a:rPr lang="ru-RU" sz="4000" smtClean="0"/>
              <a:t>От жизнерадостности детей зависит их духовная жизнь, мировоззрение, умственное развитие, прочность знаний, вера в свои силы».</a:t>
            </a:r>
          </a:p>
          <a:p>
            <a:endParaRPr lang="ru-RU" altLang="ru-RU" smtClean="0"/>
          </a:p>
        </p:txBody>
      </p:sp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91513" cy="309563"/>
          </a:xfrm>
        </p:spPr>
        <p:txBody>
          <a:bodyPr/>
          <a:lstStyle/>
          <a:p>
            <a:r>
              <a:rPr lang="ru-RU" altLang="ru-RU" smtClean="0"/>
              <a:t> 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Содержимое 1"/>
          <p:cNvSpPr>
            <a:spLocks noGrp="1"/>
          </p:cNvSpPr>
          <p:nvPr>
            <p:ph idx="1"/>
          </p:nvPr>
        </p:nvSpPr>
        <p:spPr>
          <a:xfrm>
            <a:off x="428625" y="642938"/>
            <a:ext cx="8229600" cy="55975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                                            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mtClean="0"/>
              <a:t>                                   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mtClean="0"/>
              <a:t>       </a:t>
            </a:r>
            <a:r>
              <a:rPr lang="ru-RU" sz="3600" smtClean="0"/>
              <a:t>Лето – это самый</a:t>
            </a:r>
            <a:r>
              <a:rPr lang="en-US" sz="3600" smtClean="0"/>
              <a:t> </a:t>
            </a:r>
            <a:r>
              <a:rPr lang="ru-RU" sz="3600" smtClean="0"/>
              <a:t>благоприятный период для общения ребенка с природой, это десятки самых разнообразных игр на свежем воздухе, это большие возможности </a:t>
            </a:r>
            <a:endParaRPr lang="en-US" sz="3600" smtClean="0"/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3600" smtClean="0"/>
              <a:t>    </a:t>
            </a:r>
            <a:r>
              <a:rPr lang="ru-RU" sz="3600" smtClean="0"/>
              <a:t>для ознакомления дошкольников с </a:t>
            </a:r>
            <a:endParaRPr lang="en-US" sz="3600" smtClean="0"/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3600" smtClean="0"/>
              <a:t>   </a:t>
            </a:r>
            <a:r>
              <a:rPr lang="ru-RU" sz="3600" smtClean="0"/>
              <a:t>окружающим миром.</a:t>
            </a:r>
          </a:p>
          <a:p>
            <a:endParaRPr lang="ru-RU" smtClean="0"/>
          </a:p>
        </p:txBody>
      </p:sp>
      <p:sp>
        <p:nvSpPr>
          <p:cNvPr id="11266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/>
          <a:lstStyle/>
          <a:p>
            <a:r>
              <a:rPr lang="ru-RU" smtClean="0"/>
              <a:t> 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549275"/>
            <a:ext cx="8229600" cy="56911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Планирование педагога должно включать в себя ежедневно как самостоятельную, так и совместную деятельность детей. В планах воспитателя должны быть отражены все </a:t>
            </a:r>
            <a:r>
              <a:rPr lang="ru-RU" i="1" smtClean="0"/>
              <a:t>виды детской деятельности:</a:t>
            </a:r>
            <a:r>
              <a:rPr lang="ru-RU" smtClean="0"/>
              <a:t> игровая, познавательно-исследовательская, изобразительная (рисование, лепка, аппликация), конструктивная, коммуникативная, самообслуживание и элементарный бытовой труд, восприятие художественной литературы, двигательная и музыкальная (ФГОС ДО).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2290" name="Заголовок 2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868362"/>
          </a:xfrm>
        </p:spPr>
        <p:txBody>
          <a:bodyPr/>
          <a:lstStyle/>
          <a:p>
            <a:r>
              <a:rPr lang="ru-RU" smtClean="0"/>
              <a:t> 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Содержимое 1"/>
          <p:cNvSpPr>
            <a:spLocks noGrp="1"/>
          </p:cNvSpPr>
          <p:nvPr>
            <p:ph idx="1"/>
          </p:nvPr>
        </p:nvSpPr>
        <p:spPr>
          <a:xfrm>
            <a:off x="428625" y="714375"/>
            <a:ext cx="8229600" cy="552608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Грамотное планирование  воспитательно-образовательного процесса в летний период является основным моментом в работе дошкольного учреждения, который позволяет рационально и планово использовать все виды детской деятельности для решения поставленных на летний оздоровительный период задач.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</a:t>
            </a:r>
          </a:p>
          <a:p>
            <a:r>
              <a:rPr lang="ru-RU" smtClean="0"/>
              <a:t> оборудование </a:t>
            </a:r>
            <a:endParaRPr lang="ru-RU" smtClean="0">
              <a:latin typeface="Arial" charset="0"/>
            </a:endParaRPr>
          </a:p>
          <a:p>
            <a:r>
              <a:rPr lang="ru-RU" smtClean="0"/>
              <a:t>вид деятельности</a:t>
            </a:r>
          </a:p>
          <a:p>
            <a:r>
              <a:rPr lang="ru-RU" smtClean="0"/>
              <a:t>форма организации (индивидуально, подгруппа, фронтально)</a:t>
            </a:r>
          </a:p>
          <a:p>
            <a:r>
              <a:rPr lang="ru-RU" smtClean="0"/>
              <a:t>цель деятельности </a:t>
            </a:r>
          </a:p>
          <a:p>
            <a:r>
              <a:rPr lang="ru-RU" smtClean="0"/>
              <a:t>методические приёмы</a:t>
            </a:r>
          </a:p>
          <a:p>
            <a:pPr>
              <a:buFont typeface="Arial" charset="0"/>
              <a:buNone/>
            </a:pPr>
            <a:endParaRPr lang="ru-RU" sz="8000" smtClean="0"/>
          </a:p>
        </p:txBody>
      </p:sp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smtClean="0"/>
              <a:t/>
            </a:r>
            <a:br>
              <a:rPr lang="ru-RU" i="1" u="sng" smtClean="0"/>
            </a:br>
            <a:r>
              <a:rPr lang="ru-RU" i="1" u="sng" smtClean="0"/>
              <a:t>В плане обязательно указывается: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1533525" y="47625"/>
            <a:ext cx="6076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600" u="sng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В I половину дня планируется</a:t>
            </a:r>
            <a:r>
              <a:rPr lang="ru-RU" sz="1400" u="sng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:</a:t>
            </a:r>
            <a:endParaRPr lang="ru-RU">
              <a:cs typeface="Arial" charset="0"/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0" y="-106680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endParaRPr lang="ru-RU" sz="28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457200" algn="l"/>
              </a:tabLst>
            </a:pPr>
            <a:endParaRPr lang="ru-RU" sz="28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457200" algn="l"/>
              </a:tabLst>
            </a:pPr>
            <a:endParaRPr lang="ru-RU" sz="28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457200" algn="l"/>
              </a:tabLst>
            </a:pPr>
            <a:endParaRPr lang="ru-RU" sz="28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457200" algn="l"/>
              </a:tabLst>
            </a:pPr>
            <a:endParaRPr lang="ru-RU" sz="28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приём детей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самостоятельная деятельность детей (2-3 вида)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наблюдение или рассматривание предметов, иллюстраций (индивидуально или подгруппой)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беседа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труд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индивидуальная работа (по коммуникации, по ФЭМП)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работа с родителями</a:t>
            </a:r>
            <a:endParaRPr lang="ru-RU" sz="28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КГН</a:t>
            </a:r>
            <a:endParaRPr lang="ru-RU" sz="2800">
              <a:cs typeface="Arial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-941388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457200" algn="l"/>
              </a:tabLst>
            </a:pPr>
            <a:endParaRPr lang="ru-RU" sz="3200" u="sng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tabLst>
                <a:tab pos="457200" algn="l"/>
              </a:tabLst>
            </a:pPr>
            <a:endParaRPr lang="ru-RU" sz="3200" u="sng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tabLst>
                <a:tab pos="457200" algn="l"/>
              </a:tabLst>
            </a:pPr>
            <a:r>
              <a:rPr lang="ru-RU" sz="3200" u="sng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После завтрака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совместная деятельность педагога и детей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труд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подвижные игры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Дидактические игры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сюжетные игры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конструирование, продуктивная деятельность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индивидуальная работа по физо, продуктивной деятельности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самостоятельная деятельность детей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целевые прогулки, экскурсия (1-2 раза в месяц)</a:t>
            </a:r>
            <a:endParaRPr lang="ru-RU" sz="3200"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КГН</a:t>
            </a:r>
            <a:endParaRPr lang="ru-RU" sz="3200">
              <a:cs typeface="Arial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188" y="-46038"/>
            <a:ext cx="6985000" cy="572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1400" u="sng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1400" u="sng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3200" u="sng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Вторая половина дня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гимнастика после сна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совместная деятельность педагога и детей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самостоятельная деятельность детей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индивидуальная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чтение художественной литературы (вопросы к беседе)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Театрализованная деятельность</a:t>
            </a:r>
            <a:endParaRPr lang="ru-RU" sz="3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работа с родителями</a:t>
            </a:r>
            <a:endParaRPr lang="ru-RU" sz="3200">
              <a:cs typeface="Arial" charset="0"/>
            </a:endParaRPr>
          </a:p>
          <a:p>
            <a:pPr eaLnBrk="0" hangingPunct="0">
              <a:tabLst>
                <a:tab pos="457200" algn="l"/>
              </a:tabLst>
            </a:pPr>
            <a:endParaRPr lang="ru-RU" sz="3200">
              <a:cs typeface="Arial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тня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летняя работа</Template>
  <TotalTime>404</TotalTime>
  <Words>252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Calibri</vt:lpstr>
      <vt:lpstr>Times New Roman</vt:lpstr>
      <vt:lpstr>летняя работа</vt:lpstr>
      <vt:lpstr>летняя работа</vt:lpstr>
      <vt:lpstr>летняя работа</vt:lpstr>
      <vt:lpstr>летняя работа</vt:lpstr>
      <vt:lpstr>летняя работа</vt:lpstr>
      <vt:lpstr>летняя работа</vt:lpstr>
      <vt:lpstr>летняя работа</vt:lpstr>
      <vt:lpstr>летняя работа</vt:lpstr>
      <vt:lpstr>Планирование воспитательно-образовательной работы в летний  период </vt:lpstr>
      <vt:lpstr>  </vt:lpstr>
      <vt:lpstr>  </vt:lpstr>
      <vt:lpstr>  </vt:lpstr>
      <vt:lpstr> </vt:lpstr>
      <vt:lpstr> В плане обязательно указывается: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Летняя оздоровительная работа в детском саду </dc:title>
  <dc:creator>пользователь</dc:creator>
  <cp:lastModifiedBy>001</cp:lastModifiedBy>
  <cp:revision>14</cp:revision>
  <dcterms:created xsi:type="dcterms:W3CDTF">2016-04-26T08:07:57Z</dcterms:created>
  <dcterms:modified xsi:type="dcterms:W3CDTF">2017-05-18T10:55:15Z</dcterms:modified>
</cp:coreProperties>
</file>