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62" r:id="rId5"/>
    <p:sldId id="264" r:id="rId6"/>
    <p:sldId id="265" r:id="rId7"/>
    <p:sldId id="266" r:id="rId8"/>
    <p:sldId id="269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30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CFAD8-0B7D-4F33-980A-15E494061450}" type="datetimeFigureOut">
              <a:rPr lang="ru-RU" smtClean="0"/>
              <a:t>07.05.2017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DA56C-AC37-48B0-8FB4-B048F58E321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CFAD8-0B7D-4F33-980A-15E494061450}" type="datetimeFigureOut">
              <a:rPr lang="ru-RU" smtClean="0"/>
              <a:t>07.05.2017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DA56C-AC37-48B0-8FB4-B048F58E321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CFAD8-0B7D-4F33-980A-15E494061450}" type="datetimeFigureOut">
              <a:rPr lang="ru-RU" smtClean="0"/>
              <a:t>07.05.2017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DA56C-AC37-48B0-8FB4-B048F58E321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CFAD8-0B7D-4F33-980A-15E494061450}" type="datetimeFigureOut">
              <a:rPr lang="ru-RU" smtClean="0"/>
              <a:t>07.05.2017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DA56C-AC37-48B0-8FB4-B048F58E321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CFAD8-0B7D-4F33-980A-15E494061450}" type="datetimeFigureOut">
              <a:rPr lang="ru-RU" smtClean="0"/>
              <a:t>07.05.2017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DA56C-AC37-48B0-8FB4-B048F58E321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CFAD8-0B7D-4F33-980A-15E494061450}" type="datetimeFigureOut">
              <a:rPr lang="ru-RU" smtClean="0"/>
              <a:t>07.05.2017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DA56C-AC37-48B0-8FB4-B048F58E321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CFAD8-0B7D-4F33-980A-15E494061450}" type="datetimeFigureOut">
              <a:rPr lang="ru-RU" smtClean="0"/>
              <a:t>07.05.2017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DA56C-AC37-48B0-8FB4-B048F58E321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CFAD8-0B7D-4F33-980A-15E494061450}" type="datetimeFigureOut">
              <a:rPr lang="ru-RU" smtClean="0"/>
              <a:t>07.05.2017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DA56C-AC37-48B0-8FB4-B048F58E321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CFAD8-0B7D-4F33-980A-15E494061450}" type="datetimeFigureOut">
              <a:rPr lang="ru-RU" smtClean="0"/>
              <a:t>07.05.2017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DA56C-AC37-48B0-8FB4-B048F58E321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CFAD8-0B7D-4F33-980A-15E494061450}" type="datetimeFigureOut">
              <a:rPr lang="ru-RU" smtClean="0"/>
              <a:t>07.05.2017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DA56C-AC37-48B0-8FB4-B048F58E321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CFAD8-0B7D-4F33-980A-15E494061450}" type="datetimeFigureOut">
              <a:rPr lang="ru-RU" smtClean="0"/>
              <a:t>07.05.2017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DA56C-AC37-48B0-8FB4-B048F58E321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DCFAD8-0B7D-4F33-980A-15E494061450}" type="datetimeFigureOut">
              <a:rPr lang="ru-RU" smtClean="0"/>
              <a:t>07.05.2017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0DA56C-AC37-48B0-8FB4-B048F58E321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08281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357166"/>
            <a:ext cx="7429552" cy="3786214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chemeClr val="accent2">
                    <a:lumMod val="50000"/>
                  </a:schemeClr>
                </a:solidFill>
              </a:rPr>
              <a:t>Русский художник-Исаак </a:t>
            </a:r>
            <a:r>
              <a:rPr lang="ru-RU" sz="4800" b="1" dirty="0">
                <a:solidFill>
                  <a:schemeClr val="accent2">
                    <a:lumMod val="50000"/>
                  </a:schemeClr>
                </a:solidFill>
              </a:rPr>
              <a:t>Ильич </a:t>
            </a:r>
            <a:r>
              <a:rPr lang="ru-RU" sz="4800" b="1" dirty="0" smtClean="0">
                <a:solidFill>
                  <a:schemeClr val="accent2">
                    <a:lumMod val="50000"/>
                  </a:schemeClr>
                </a:solidFill>
              </a:rPr>
              <a:t>Левитан</a:t>
            </a:r>
            <a:br>
              <a:rPr lang="ru-RU" sz="4800" b="1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ru-RU" sz="4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00760" y="4572008"/>
            <a:ext cx="3000396" cy="2071702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Работу выполнили:</a:t>
            </a:r>
          </a:p>
          <a:p>
            <a:pPr algn="l"/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</a:rPr>
              <a:t>Линькова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 Виктория</a:t>
            </a:r>
            <a:b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</a:rPr>
              <a:t>Поганенкова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 Алёна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3" descr="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chemeClr val="accent2">
                    <a:lumMod val="50000"/>
                  </a:schemeClr>
                </a:solidFill>
              </a:rPr>
              <a:t>И.И.Левитан(1860-1900)</a:t>
            </a:r>
            <a:endParaRPr lang="ru-RU" sz="4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14678" y="1500174"/>
            <a:ext cx="5214974" cy="4929222"/>
          </a:xfrm>
        </p:spPr>
        <p:txBody>
          <a:bodyPr>
            <a:normAutofit/>
          </a:bodyPr>
          <a:lstStyle/>
          <a:p>
            <a:pPr lvl="3">
              <a:buNone/>
            </a:pPr>
            <a:r>
              <a:rPr lang="ru-RU" sz="2400" dirty="0" smtClean="0"/>
              <a:t>   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Родился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</a:rPr>
              <a:t>Иссак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 18 августа 1860 года в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</a:rPr>
              <a:t>Ковенской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 губернии селе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</a:rPr>
              <a:t>Кибарты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, в весьма образованной семье. Его отец владел несколькими языками, был преподавателем.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</a:rPr>
              <a:t>Иссак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 с детства увлекался рисованием, так что, начиная с 1873 года, стал обучаться в училище живописи, ваяния, зодчества в Москве.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6" name="Рисунок 5" descr="11006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1500174"/>
            <a:ext cx="4205296" cy="49291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928694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chemeClr val="accent2">
                    <a:lumMod val="50000"/>
                  </a:schemeClr>
                </a:solidFill>
              </a:rPr>
              <a:t>Картины И.Левитана</a:t>
            </a:r>
            <a:endParaRPr lang="ru-RU" sz="4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000109"/>
            <a:ext cx="8786874" cy="135732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     Замечательный художник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</a:rPr>
              <a:t>Иссак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 Левитан был мастером пейзажа.  Он часто ездил на Волгу и там писал свои картины.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6" name="Рисунок 5" descr="загруженное (6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7752" y="1928802"/>
            <a:ext cx="3857652" cy="4143404"/>
          </a:xfrm>
          <a:prstGeom prst="rect">
            <a:avLst/>
          </a:prstGeom>
        </p:spPr>
      </p:pic>
      <p:pic>
        <p:nvPicPr>
          <p:cNvPr id="7" name="Рисунок 6" descr="kartina-levitana-vesna-bolshaya-voda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596" y="1928802"/>
            <a:ext cx="4071934" cy="414340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14282" y="6286520"/>
            <a:ext cx="85725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           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</a:rPr>
              <a:t>Весна.Большая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 вода(1896)                          Над вечным покоем(1894)</a:t>
            </a:r>
            <a:endParaRPr lang="ru-RU" sz="20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Содержимое 3" descr="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572560" cy="1500174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Новый период в творчестве Левитана начинается с середины 90-х годов. Он пишет ряд выдающихся произведений, стоящих в одном ряду с шедеврами русской пейзажной живописи. Это произведения «Март», «Золотая осень», «Осень. Усадьба»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Рисунок 3" descr="image09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0298" y="4214818"/>
            <a:ext cx="3786214" cy="2500330"/>
          </a:xfrm>
          <a:prstGeom prst="rect">
            <a:avLst/>
          </a:prstGeom>
        </p:spPr>
      </p:pic>
      <p:pic>
        <p:nvPicPr>
          <p:cNvPr id="5" name="Рисунок 4" descr="загруженное (1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29190" y="1500174"/>
            <a:ext cx="3810000" cy="2643206"/>
          </a:xfrm>
          <a:prstGeom prst="rect">
            <a:avLst/>
          </a:prstGeom>
        </p:spPr>
      </p:pic>
      <p:pic>
        <p:nvPicPr>
          <p:cNvPr id="6" name="Рисунок 5" descr="загруженное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7158" y="1500174"/>
            <a:ext cx="3643338" cy="26432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chemeClr val="accent2">
                    <a:lumMod val="50000"/>
                  </a:schemeClr>
                </a:solidFill>
              </a:rPr>
              <a:t>Последние работы</a:t>
            </a:r>
            <a:endParaRPr lang="ru-RU" sz="4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85860"/>
            <a:ext cx="3929090" cy="52864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     В последние годы жизни пейзажи Левитана поражают тонкостью и глубиной. Они отображают стремление художника «изощрить» своё искусство так, чтобы «слышать трав прозябанье».Он чаще всего обращается к воплощению неуловимых моментов в природе, стремится к предельному лаконизму изображения.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" name="Рисунок 4" descr="20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00562" y="1285860"/>
            <a:ext cx="4143404" cy="442915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857752" y="5786454"/>
            <a:ext cx="37147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        «Сумерки» 1900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357166"/>
            <a:ext cx="8572560" cy="857256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5 малоизвестных фактов из жизни величайшего Исаака Ильича Левитана:</a:t>
            </a:r>
            <a:r>
              <a:rPr lang="ru-RU" sz="48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4800" b="1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ru-RU" sz="4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286412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sz="4000" b="1" dirty="0" smtClean="0"/>
              <a:t>      </a:t>
            </a: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1</a:t>
            </a: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</a:rPr>
              <a:t>.</a:t>
            </a:r>
            <a:r>
              <a:rPr lang="ru-RU" sz="4000" dirty="0">
                <a:solidFill>
                  <a:schemeClr val="accent2">
                    <a:lumMod val="50000"/>
                  </a:schemeClr>
                </a:solidFill>
              </a:rPr>
              <a:t> Исаак Левитан не был женат никогда. </a:t>
            </a:r>
          </a:p>
          <a:p>
            <a:pPr>
              <a:buNone/>
            </a:pP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      2</a:t>
            </a: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</a:rPr>
              <a:t>.</a:t>
            </a:r>
            <a:r>
              <a:rPr lang="ru-RU" sz="4000" dirty="0">
                <a:solidFill>
                  <a:schemeClr val="accent2">
                    <a:lumMod val="50000"/>
                  </a:schemeClr>
                </a:solidFill>
              </a:rPr>
              <a:t> Пребывая на обучении, зачастую, у него не было места для ночлега. В таких случаях, после завершения вечерних уроков, молодой художник проводил время на последнем этаже здания училища. А после долгой ночи у него опять было время на мечты о природе, которую он очень любил.</a:t>
            </a:r>
          </a:p>
          <a:p>
            <a:pPr>
              <a:buNone/>
            </a:pP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      3</a:t>
            </a: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</a:rPr>
              <a:t>.</a:t>
            </a:r>
            <a:r>
              <a:rPr lang="ru-RU" sz="4000" dirty="0">
                <a:solidFill>
                  <a:schemeClr val="accent2">
                    <a:lumMod val="50000"/>
                  </a:schemeClr>
                </a:solidFill>
              </a:rPr>
              <a:t> Левитан сильно подружился с А.П. Чеховым задолго до того, как оба приобрели славу. </a:t>
            </a:r>
          </a:p>
          <a:p>
            <a:pPr>
              <a:buNone/>
            </a:pP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      4</a:t>
            </a: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</a:rPr>
              <a:t>.</a:t>
            </a:r>
            <a:r>
              <a:rPr lang="ru-RU" sz="4000" dirty="0">
                <a:solidFill>
                  <a:schemeClr val="accent2">
                    <a:lumMod val="50000"/>
                  </a:schemeClr>
                </a:solidFill>
              </a:rPr>
              <a:t> Когда Исааку было всего 19 лет, он получил своё первое признание, как художник. На одной из выставок, к нему подошёл Третьяков и предложил 100 рублей за работу «Осенний день. Сокольники». Смущённый парень просто не мог отказать.</a:t>
            </a:r>
          </a:p>
          <a:p>
            <a:pPr>
              <a:buNone/>
            </a:pP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      5.</a:t>
            </a:r>
            <a:r>
              <a:rPr lang="ru-RU" sz="4000" dirty="0">
                <a:solidFill>
                  <a:schemeClr val="accent2">
                    <a:lumMod val="50000"/>
                  </a:schemeClr>
                </a:solidFill>
              </a:rPr>
              <a:t> Художник писал только природу, и на его картинах практически никогда не встретишь людей. Единственное исключение – это полотно «Осенний день. Сокольники», на котором есть фигура человека. Мало кто знает, что она была добавлена Николаем Чеховым, братом известного писателя.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3" descr="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29190" y="785794"/>
            <a:ext cx="3829048" cy="5286412"/>
          </a:xfrm>
        </p:spPr>
        <p:txBody>
          <a:bodyPr>
            <a:noAutofit/>
          </a:bodyPr>
          <a:lstStyle/>
          <a:p>
            <a:r>
              <a:rPr lang="ru-RU" sz="2400" i="1" dirty="0">
                <a:solidFill>
                  <a:schemeClr val="accent2">
                    <a:lumMod val="50000"/>
                  </a:schemeClr>
                </a:solidFill>
              </a:rPr>
              <a:t>А вот и флигель Левитана,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i="1" dirty="0">
                <a:solidFill>
                  <a:schemeClr val="accent2">
                    <a:lumMod val="50000"/>
                  </a:schemeClr>
                </a:solidFill>
              </a:rPr>
              <a:t>Художник милый там живет,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i="1" dirty="0">
                <a:solidFill>
                  <a:schemeClr val="accent2">
                    <a:lumMod val="50000"/>
                  </a:schemeClr>
                </a:solidFill>
              </a:rPr>
              <a:t>Встаёт он очень, очень рано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i="1" dirty="0">
                <a:solidFill>
                  <a:schemeClr val="accent2">
                    <a:lumMod val="50000"/>
                  </a:schemeClr>
                </a:solidFill>
              </a:rPr>
              <a:t>И тотчас чай китайский пьет.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i="1" dirty="0">
                <a:solidFill>
                  <a:schemeClr val="accent2">
                    <a:lumMod val="50000"/>
                  </a:schemeClr>
                </a:solidFill>
              </a:rPr>
              <a:t>Позвав к себе собаку Весту,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i="1" dirty="0">
                <a:solidFill>
                  <a:schemeClr val="accent2">
                    <a:lumMod val="50000"/>
                  </a:schemeClr>
                </a:solidFill>
              </a:rPr>
              <a:t>Даёт ей крынку, молока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i="1" dirty="0">
                <a:solidFill>
                  <a:schemeClr val="accent2">
                    <a:lumMod val="50000"/>
                  </a:schemeClr>
                </a:solidFill>
              </a:rPr>
              <a:t>И тут же, не вставая с места,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i="1" dirty="0">
                <a:solidFill>
                  <a:schemeClr val="accent2">
                    <a:lumMod val="50000"/>
                  </a:schemeClr>
                </a:solidFill>
              </a:rPr>
              <a:t>Этюд он трогает слегка…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6" name="Содержимое 5" descr="310899_78_i_085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57158" y="571480"/>
            <a:ext cx="4429156" cy="564360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Содержимое 3" descr="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00240"/>
            <a:ext cx="8229600" cy="178595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chemeClr val="accent2">
                    <a:lumMod val="50000"/>
                  </a:schemeClr>
                </a:solidFill>
              </a:rPr>
              <a:t>Спасибо за внимание!</a:t>
            </a:r>
            <a:endParaRPr lang="ru-RU" sz="48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</TotalTime>
  <Words>201</Words>
  <Application>Microsoft Office PowerPoint</Application>
  <PresentationFormat>Экран (4:3)</PresentationFormat>
  <Paragraphs>20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Русский художник-Исаак Ильич Левитан </vt:lpstr>
      <vt:lpstr>И.И.Левитан(1860-1900)</vt:lpstr>
      <vt:lpstr>Картины И.Левитана</vt:lpstr>
      <vt:lpstr>Новый период в творчестве Левитана начинается с середины 90-х годов. Он пишет ряд выдающихся произведений, стоящих в одном ряду с шедеврами русской пейзажной живописи. Это произведения «Март», «Золотая осень», «Осень. Усадьба»</vt:lpstr>
      <vt:lpstr>Последние работы</vt:lpstr>
      <vt:lpstr> 5 малоизвестных фактов из жизни величайшего Исаака Ильича Левитана: </vt:lpstr>
      <vt:lpstr>А вот и флигель Левитана, Художник милый там живет, Встаёт он очень, очень рано И тотчас чай китайский пьет. Позвав к себе собаку Весту, Даёт ей крынку, молока И тут же, не вставая с места, Этюд он трогает слегка…</vt:lpstr>
      <vt:lpstr>Спасибо за внимание!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Исаак Ильич Левитан (1860-1900)</dc:title>
  <dc:creator>1</dc:creator>
  <cp:lastModifiedBy>1</cp:lastModifiedBy>
  <cp:revision>15</cp:revision>
  <dcterms:created xsi:type="dcterms:W3CDTF">2017-05-07T09:28:56Z</dcterms:created>
  <dcterms:modified xsi:type="dcterms:W3CDTF">2017-05-07T11:49:28Z</dcterms:modified>
</cp:coreProperties>
</file>