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7" r:id="rId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EAF7DF"/>
    <a:srgbClr val="1377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841763-E232-418B-AF8D-D670686395EE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414F6D-6C27-4C8F-A428-071EBA2518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9262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6/13/2017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alpha val="33000"/>
                <a:lumMod val="76000"/>
              </a:schemeClr>
            </a:gs>
            <a:gs pos="68000">
              <a:srgbClr val="1A8D48"/>
            </a:gs>
            <a:gs pos="100000">
              <a:srgbClr val="FFFF00">
                <a:lumMod val="86000"/>
              </a:srgbClr>
            </a:gs>
            <a:gs pos="100000">
              <a:srgbClr val="EE3F17"/>
            </a:gs>
            <a:gs pos="100000">
              <a:srgbClr val="E81766"/>
            </a:gs>
            <a:gs pos="95000">
              <a:srgbClr val="A603AB">
                <a:alpha val="52000"/>
                <a:lumMod val="91000"/>
                <a:lumOff val="9000"/>
              </a:srgb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28600"/>
            <a:ext cx="8888889" cy="3326984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1400" y="-228601"/>
            <a:ext cx="6286126" cy="235280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0"/>
            <a:ext cx="5651404" cy="671819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71000"/>
                    </a14:imgEffect>
                    <a14:imgEffect>
                      <a14:colorTemperature colorTemp="6125"/>
                    </a14:imgEffect>
                    <a14:imgEffect>
                      <a14:saturation sat="315000"/>
                    </a14:imgEffect>
                    <a14:imgEffect>
                      <a14:brightnessContrast bright="-10000" contrast="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-4467" r="-6765"/>
          <a:stretch/>
        </p:blipFill>
        <p:spPr>
          <a:xfrm rot="932716">
            <a:off x="3154823" y="133152"/>
            <a:ext cx="6281143" cy="571500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105400"/>
            <a:ext cx="9144000" cy="185740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5057"/>
          <a:stretch/>
        </p:blipFill>
        <p:spPr>
          <a:xfrm>
            <a:off x="4495800" y="2885172"/>
            <a:ext cx="4579900" cy="3833024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0800" y="2990652"/>
            <a:ext cx="2100263" cy="1941692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04319" y="4114800"/>
            <a:ext cx="2286000" cy="23951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416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Office Theme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Лена</dc:creator>
  <cp:lastModifiedBy>User</cp:lastModifiedBy>
  <cp:revision>43</cp:revision>
  <dcterms:modified xsi:type="dcterms:W3CDTF">2017-06-13T15:17:57Z</dcterms:modified>
</cp:coreProperties>
</file>