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EAF7DF"/>
    <a:srgbClr val="1377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41763-E232-418B-AF8D-D670686395EE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4F6D-6C27-4C8F-A428-071EBA251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26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Цель:  Способствовать развитию творческих способностей детей дошкольного возраста средствами </a:t>
            </a:r>
            <a:r>
              <a:rPr lang="ru-RU" dirty="0" smtClean="0"/>
              <a:t>театрализованной </a:t>
            </a:r>
            <a:r>
              <a:rPr lang="ru-RU" dirty="0" smtClean="0"/>
              <a:t>деятельности.</a:t>
            </a:r>
          </a:p>
          <a:p>
            <a:r>
              <a:rPr lang="ru-RU" dirty="0" smtClean="0"/>
              <a:t>Развивать внимание, память, мышление детей. </a:t>
            </a:r>
          </a:p>
          <a:p>
            <a:r>
              <a:rPr lang="ru-RU" dirty="0" smtClean="0"/>
              <a:t>Задачи: Совершенствовать выразительности исполнения ребёнком роли(</a:t>
            </a:r>
            <a:r>
              <a:rPr lang="ru-RU" dirty="0" err="1" smtClean="0"/>
              <a:t>мимики,движение</a:t>
            </a:r>
            <a:r>
              <a:rPr lang="ru-RU" dirty="0" smtClean="0"/>
              <a:t>). Формировать образную связную речь. Воспитывать интерес к русскому фольклору. Воспитывать творческую </a:t>
            </a:r>
            <a:r>
              <a:rPr lang="ru-RU" dirty="0" err="1" smtClean="0"/>
              <a:t>активность,самостоятельность,художественно</a:t>
            </a:r>
            <a:r>
              <a:rPr lang="ru-RU" dirty="0" smtClean="0"/>
              <a:t>-эстетический вкус </a:t>
            </a:r>
          </a:p>
          <a:p>
            <a:r>
              <a:rPr lang="ru-RU" dirty="0" smtClean="0"/>
              <a:t>Предварительная работа:  Пересказ русской народной сказки "</a:t>
            </a:r>
            <a:r>
              <a:rPr lang="ru-RU" dirty="0" err="1" smtClean="0"/>
              <a:t>Репка"детьми</a:t>
            </a:r>
            <a:r>
              <a:rPr lang="ru-RU" dirty="0" smtClean="0"/>
              <a:t>. Распределение ролей.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4F6D-6C27-4C8F-A428-071EBA25181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066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Рассказчик: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Только утро у ворот-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Бабка раньше всех встает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хлопочет у печи: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Выпекает калачи.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Следом дед с печи слезает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работать начинает: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Надо за водой сходить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дровишек нарубить.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Тут Анюта встала - внучка.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Дружат с нею Кот и Жучка.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Есть еще у них подружка-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Мышка серая норушка.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живут они одной</a:t>
            </a: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Дружной и большой семьей.</a:t>
            </a:r>
          </a:p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4F6D-6C27-4C8F-A428-071EBA25181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813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63916" y="809178"/>
            <a:ext cx="5416162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Театрализованное представление </a:t>
            </a:r>
            <a:endParaRPr lang="ru-RU" sz="2400" b="1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мотивам русской народной </a:t>
            </a: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</a:t>
            </a:r>
          </a:p>
          <a:p>
            <a:pPr algn="ctr"/>
            <a:endParaRPr lang="ru-RU" sz="2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РЕПКА»</a:t>
            </a:r>
          </a:p>
          <a:p>
            <a:pPr algn="ctr"/>
            <a:endParaRPr lang="ru-RU" sz="2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</a:t>
            </a:r>
          </a:p>
          <a:p>
            <a:pPr algn="ctr"/>
            <a:endParaRPr lang="ru-RU" sz="2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ГБДОУ   № 34</a:t>
            </a:r>
          </a:p>
          <a:p>
            <a:pPr algn="ctr"/>
            <a:endParaRPr lang="ru-RU" sz="2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СТАТКЕВИЧ Е.О.</a:t>
            </a:r>
          </a:p>
          <a:p>
            <a:pPr algn="ctr"/>
            <a:endParaRPr lang="ru-RU" sz="2400" b="1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endParaRPr lang="ru-RU" sz="2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ru-RU" sz="2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81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4084043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515332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0" y="5296056"/>
            <a:ext cx="2286000" cy="1572763"/>
          </a:xfrm>
          <a:prstGeom prst="rect">
            <a:avLst/>
          </a:prstGeom>
        </p:spPr>
      </p:pic>
      <p:pic>
        <p:nvPicPr>
          <p:cNvPr id="9" name="Рисунок 8" descr="15153329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5255929"/>
            <a:ext cx="2438400" cy="1612890"/>
          </a:xfrm>
          <a:prstGeom prst="rect">
            <a:avLst/>
          </a:prstGeom>
        </p:spPr>
      </p:pic>
      <p:pic>
        <p:nvPicPr>
          <p:cNvPr id="5" name="Рисунок 4" descr="butterfly (86)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29961">
            <a:off x="-237810" y="1877782"/>
            <a:ext cx="4343400" cy="1524000"/>
          </a:xfrm>
          <a:prstGeom prst="rect">
            <a:avLst/>
          </a:prstGeom>
        </p:spPr>
      </p:pic>
      <p:pic>
        <p:nvPicPr>
          <p:cNvPr id="7" name="Рисунок 6" descr="butterfly (86)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38054">
            <a:off x="4162549" y="2162171"/>
            <a:ext cx="4939392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tic-paradis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146</Words>
  <Application>Microsoft Office PowerPoint</Application>
  <PresentationFormat>Экран (4:3)</PresentationFormat>
  <Paragraphs>35</Paragraphs>
  <Slides>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</cp:lastModifiedBy>
  <cp:revision>42</cp:revision>
  <dcterms:modified xsi:type="dcterms:W3CDTF">2017-06-13T14:11:43Z</dcterms:modified>
</cp:coreProperties>
</file>