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EAF7DF"/>
    <a:srgbClr val="1377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41763-E232-418B-AF8D-D670686395EE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4F6D-6C27-4C8F-A428-071EBA251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26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(выходит торговец с корзиной –в ней пакетики с семенами)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Торговец: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Эй, сельчане, подходите,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Семена мои купите: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Репка, огурцы,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свеколка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Есть томаты для засолки,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Пряности для маринада!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(подходит к детям)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Дети: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Нет, спасибо, нам не надо!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4F6D-6C27-4C8F-A428-071EBA25181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(Торговец подходит к дому Деда и Бабки)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Торговец: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Есть морковь, укроп, петрушка!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(бабке)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Семена нужны, старушка?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Бабка: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за семена такие?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Торговец: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Уникальные! Стихия!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полезет, так пойдет,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займет весь огород!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Дед:     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 нам сказки не болтай!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Ладно…Репку нам продай.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Торговец: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Вот, пожалуйста, возьмите,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Сразу же и посадите.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Дней так через пять, ну шесть,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Кашу с репкой будешь есть.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Лишь рыхли и поливай.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Ну, удачи, дед! Прощай!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( отходит в сторону)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Семена, горох, капуста,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Подходи, пока не пусто!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( уходит)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4F6D-6C27-4C8F-A428-071EBA25181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Рассказчик: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Дед лопату взял -  и вот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 пришел на огород.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Репку в землю посадил,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Анюту попросил…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Дед :                       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Репку нашу поливай,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ворон оберегай.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4F6D-6C27-4C8F-A428-071EBA25181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34387_origina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05117-4f792-68160472-m750x740-u6de7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309446" y="4484600"/>
            <a:ext cx="5366238" cy="2202890"/>
          </a:xfrm>
          <a:prstGeom prst="roundRect">
            <a:avLst/>
          </a:prstGeom>
          <a:gradFill flip="none" rotWithShape="1">
            <a:gsLst>
              <a:gs pos="7000">
                <a:schemeClr val="accent5">
                  <a:lumMod val="40000"/>
                  <a:lumOff val="60000"/>
                  <a:alpha val="28000"/>
                </a:schemeClr>
              </a:gs>
              <a:gs pos="100000">
                <a:srgbClr val="D1C39F"/>
              </a:gs>
            </a:gsLst>
            <a:lin ang="81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8753" y="4474092"/>
            <a:ext cx="3738485" cy="23839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41551">
            <a:off x="4687381" y="4937076"/>
            <a:ext cx="2971800" cy="1194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55b19c0b2a5545ae66b303479b62761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3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23823352_70026768_1296490071_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08078"/>
            <a:ext cx="9144000" cy="5349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107</Words>
  <Application>Microsoft Office PowerPoint</Application>
  <PresentationFormat>Экран (4:3)</PresentationFormat>
  <Paragraphs>52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</cp:lastModifiedBy>
  <cp:revision>42</cp:revision>
  <dcterms:modified xsi:type="dcterms:W3CDTF">2017-06-13T14:13:14Z</dcterms:modified>
</cp:coreProperties>
</file>