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EAF7DF"/>
    <a:srgbClr val="137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41763-E232-418B-AF8D-D670686395E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4F6D-6C27-4C8F-A428-071EBA251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6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Анюта: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за репкой присмотрю,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полью,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порыхлю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(Анюта поливает репку и исполняет «Песню Анюты», затем уходит)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Друзья 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Аня! Выходи гулять!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(подружки по очереди) :             </a:t>
            </a:r>
          </a:p>
          <a:p>
            <a:pPr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Будем, как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вчера,играть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Все ребята ждут тебя.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Анюта: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вам иду, подружки, я!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выходит Анюта, проводится подвижная русская народная игра)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Рассказчик: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Солнце яркое печет,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Репка все растет, растет…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и выросла такая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Репка круглая, большая!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(звучит « Песня Репки», прибегает Анюта)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Анюта: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и репка уродилась-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Будто солнце к нам свалилось!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скорей на огород-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Чудо вас на грядке ждет!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Бабка :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и репка! Слышишь, Дед?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Сколько мне уж, старой, лет,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такого урожая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видала никогда 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algn="l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Дед:                                     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Да, на славу репка наша-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 мы наварим каши!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Всех соседей пригласим,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Кашей сладкой угостим.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Эй, соседи, подходите,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Урожай наш посмотрите!</a:t>
            </a:r>
          </a:p>
          <a:p>
            <a:pPr algn="l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(дети соседи подходят, чуть отойдя от стульев)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Сосед 1:                                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и репка - просто чудо!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видал такой покуда.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algn="l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Сосед 2:                              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скажи-ка мне, сосед,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чем же сваришь ты обед? 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algn="l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Сосед 1 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найти такой кастрюли,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Обойдем хоть целый свет!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Сосед 2: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 сварить такое чудо,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Крупная нужна посуда.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Дед: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Приглашаю всю родню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Дорогих соседей наших.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и репка! Ну и ну!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целом мире нету краше!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исполняется общая пляска «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Топотушки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Дед: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Заходите вечерком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чугунком и котелком.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Бабка: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Ох, устала я от пляски,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Пойдем, старый, отдохнем.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6.gi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>
                <a:alpha val="74000"/>
                <a:lumMod val="78000"/>
              </a:srgbClr>
            </a:gs>
            <a:gs pos="27000">
              <a:srgbClr val="0819FB"/>
            </a:gs>
            <a:gs pos="48000">
              <a:srgbClr val="1A8D48"/>
            </a:gs>
            <a:gs pos="71000">
              <a:srgbClr val="FFFF00"/>
            </a:gs>
            <a:gs pos="86000">
              <a:srgbClr val="EE3F17"/>
            </a:gs>
            <a:gs pos="88000">
              <a:srgbClr val="E81766"/>
            </a:gs>
            <a:gs pos="95000">
              <a:srgbClr val="A603AB">
                <a:alpha val="52000"/>
                <a:lumMod val="91000"/>
                <a:lumOff val="9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 flipH="1">
            <a:off x="0" y="171424"/>
            <a:ext cx="4428000" cy="154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76199"/>
            <a:ext cx="4376677" cy="16381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142" y="76199"/>
            <a:ext cx="2820307" cy="3496529"/>
          </a:xfrm>
          <a:prstGeom prst="rect">
            <a:avLst/>
          </a:prstGeom>
        </p:spPr>
      </p:pic>
      <p:pic>
        <p:nvPicPr>
          <p:cNvPr id="3" name="Рисунок 2" descr="0_9812e_a8ef4f09_orig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4239"/>
            <a:ext cx="9144000" cy="4369599"/>
          </a:xfrm>
          <a:prstGeom prst="rect">
            <a:avLst/>
          </a:prstGeom>
        </p:spPr>
      </p:pic>
      <p:pic>
        <p:nvPicPr>
          <p:cNvPr id="4" name="Рисунок 3" descr="15153329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18976" y="1824463"/>
            <a:ext cx="3886200" cy="20104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3570">
            <a:off x="152400" y="304800"/>
            <a:ext cx="3540476" cy="12016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98000"/>
                    </a14:imgEffect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-14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5219" y="1789758"/>
            <a:ext cx="2968364" cy="4357559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stA="45000" endPos="0" dist="50800" dir="5400000" sy="-100000" algn="bl" rotWithShape="0"/>
            <a:softEdge rad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300" y="3753194"/>
            <a:ext cx="3581400" cy="24321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97760" flipH="1">
            <a:off x="2449687" y="457201"/>
            <a:ext cx="3723988" cy="1066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719" t="-4610"/>
          <a:stretch/>
        </p:blipFill>
        <p:spPr>
          <a:xfrm>
            <a:off x="4935039" y="5098787"/>
            <a:ext cx="4168544" cy="17826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37744"/>
            <a:ext cx="3578370" cy="2281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1b69d07877f92eb051a37e2585ffb7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55b19c0b2a5545ae66b303479b62761.jpg"/>
          <p:cNvPicPr>
            <a:picLocks noChangeAspect="1"/>
          </p:cNvPicPr>
          <p:nvPr/>
        </p:nvPicPr>
        <p:blipFill>
          <a:blip r:embed="rId3" cstate="email">
            <a:lum bright="-36000" contras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</a:effectLst>
        </p:spPr>
      </p:pic>
      <p:pic>
        <p:nvPicPr>
          <p:cNvPr id="5" name="Рисунок 4" descr="репа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228600"/>
            <a:ext cx="4360218" cy="6400800"/>
          </a:xfrm>
          <a:prstGeom prst="rect">
            <a:avLst/>
          </a:prstGeom>
        </p:spPr>
      </p:pic>
      <p:pic>
        <p:nvPicPr>
          <p:cNvPr id="6" name="Рисунок 5" descr="butterfly (86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1295397"/>
            <a:ext cx="5486400" cy="1862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1"/>
            <a:ext cx="2667000" cy="2690632"/>
          </a:xfrm>
          <a:prstGeom prst="rect">
            <a:avLst/>
          </a:prstGeom>
        </p:spPr>
      </p:pic>
      <p:pic>
        <p:nvPicPr>
          <p:cNvPr id="7" name="Рисунок 6" descr="15153329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62400" y="3784540"/>
            <a:ext cx="5181600" cy="3073460"/>
          </a:xfrm>
          <a:prstGeom prst="rect">
            <a:avLst/>
          </a:prstGeom>
        </p:spPr>
      </p:pic>
      <p:pic>
        <p:nvPicPr>
          <p:cNvPr id="4" name="Рисунок 3" descr="butterfly (86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486400" cy="1862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104</Words>
  <Application>Microsoft Office PowerPoint</Application>
  <PresentationFormat>Экран (4:3)</PresentationFormat>
  <Paragraphs>74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42</cp:revision>
  <dcterms:modified xsi:type="dcterms:W3CDTF">2017-06-13T14:14:55Z</dcterms:modified>
</cp:coreProperties>
</file>