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24744"/>
            <a:ext cx="8183880" cy="2592288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Топографический диктант</a:t>
            </a:r>
            <a:endParaRPr lang="ru-RU" sz="7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23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Наш путь шел от по д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3" y="404664"/>
            <a:ext cx="808227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175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 затем по мы вышли к , перейдя чере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40" y="476672"/>
            <a:ext cx="779362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52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ы двигались по где нам встретилисьЗатем вышли 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80" y="434163"/>
            <a:ext cx="8003439" cy="598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14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 вечеру мы вошли в Прошли 2 км поИ у сделали привал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35207"/>
            <a:ext cx="7920879" cy="592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1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роверь себяШколаГрунтовая дорогаЖелезнодорожный мостЛесная дорогаРека, направл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72" y="332656"/>
            <a:ext cx="817849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285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Топографический диктант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Топографический диктант</dc:title>
  <dc:creator>Aleksander</dc:creator>
  <cp:lastModifiedBy>Aleksander</cp:lastModifiedBy>
  <cp:revision>1</cp:revision>
  <dcterms:created xsi:type="dcterms:W3CDTF">2016-11-15T23:43:15Z</dcterms:created>
  <dcterms:modified xsi:type="dcterms:W3CDTF">2016-11-15T23:50:46Z</dcterms:modified>
</cp:coreProperties>
</file>