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C8F3BF-9385-40E4-827A-7BAAF04A39B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63291EA-A434-45CD-8DED-1A69A363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В.М.Васнецова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Сказочная страна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2554"/>
            <a:ext cx="9144000" cy="2387600"/>
          </a:xfrm>
        </p:spPr>
        <p:txBody>
          <a:bodyPr/>
          <a:lstStyle/>
          <a:p>
            <a:r>
              <a:rPr lang="ru-RU" dirty="0" smtClean="0"/>
              <a:t>Экскурсия в Третьяковскую Галерею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1612" y="4421875"/>
            <a:ext cx="2986585" cy="178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9983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05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660" y="95534"/>
            <a:ext cx="11300346" cy="62233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7452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4726" y="1596788"/>
            <a:ext cx="6886030" cy="463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 МИХАЙЛОВИЧ ВАСНЕЦОВ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975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74658"/>
            <a:ext cx="10515600" cy="61023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7940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179" y="682388"/>
            <a:ext cx="10891744" cy="59299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95534"/>
            <a:ext cx="10972800" cy="568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2253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В.М. Васнецов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314" b="24314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царевич на сером волке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4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В.М. Васнецов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991" b="19991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32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282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541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24</Words>
  <Application>Microsoft Office PowerPoint</Application>
  <PresentationFormat>Произвольный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Экскурсия в Третьяковскую Галерею</vt:lpstr>
      <vt:lpstr>Слайд 2</vt:lpstr>
      <vt:lpstr>ВИКТОР МИХАЙЛОВИЧ ВАСНЕЦОВ</vt:lpstr>
      <vt:lpstr>Слайд 4</vt:lpstr>
      <vt:lpstr>   </vt:lpstr>
      <vt:lpstr>В.М. Васнецов</vt:lpstr>
      <vt:lpstr>В.М. Васнецов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Третьяковскую Галерею</dc:title>
  <dc:creator>Александра Чижова</dc:creator>
  <cp:lastModifiedBy>Class</cp:lastModifiedBy>
  <cp:revision>8</cp:revision>
  <dcterms:created xsi:type="dcterms:W3CDTF">2015-12-01T08:18:45Z</dcterms:created>
  <dcterms:modified xsi:type="dcterms:W3CDTF">2017-06-13T11:14:35Z</dcterms:modified>
</cp:coreProperties>
</file>