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4534"/>
    <a:srgbClr val="50AA5F"/>
    <a:srgbClr val="B0E5A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522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3C7E2-2072-4071-B98B-0598D23802AE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3723F-F82E-4304-B77F-C8E3C6D21E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3C7E2-2072-4071-B98B-0598D23802AE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3723F-F82E-4304-B77F-C8E3C6D21E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3C7E2-2072-4071-B98B-0598D23802AE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3723F-F82E-4304-B77F-C8E3C6D21E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3C7E2-2072-4071-B98B-0598D23802AE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3723F-F82E-4304-B77F-C8E3C6D21E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3C7E2-2072-4071-B98B-0598D23802AE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3723F-F82E-4304-B77F-C8E3C6D21E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3C7E2-2072-4071-B98B-0598D23802AE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3723F-F82E-4304-B77F-C8E3C6D21E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3C7E2-2072-4071-B98B-0598D23802AE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3723F-F82E-4304-B77F-C8E3C6D21E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3C7E2-2072-4071-B98B-0598D23802AE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3723F-F82E-4304-B77F-C8E3C6D21E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3C7E2-2072-4071-B98B-0598D23802AE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3723F-F82E-4304-B77F-C8E3C6D21E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3C7E2-2072-4071-B98B-0598D23802AE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3723F-F82E-4304-B77F-C8E3C6D21E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3C7E2-2072-4071-B98B-0598D23802AE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3723F-F82E-4304-B77F-C8E3C6D21E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3C7E2-2072-4071-B98B-0598D23802AE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23723F-F82E-4304-B77F-C8E3C6D21E8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Public\Music\Sample%20Music\Maid%20with%20the%20Flaxen%20Hair.mp3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Public\Music\Sample%20Music\Maid%20with%20the%20Flaxen%20Hair.mp3" TargetMode="Externa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Public\Music\Sample%20Music\Sleep%20Away.mp3" TargetMode="Externa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Public\Music\Sample%20Music\Kalimba.mp3" TargetMode="Externa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836712"/>
            <a:ext cx="7772400" cy="1470025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/>
          <a:p>
            <a:r>
              <a:rPr lang="vi-VN" b="1" dirty="0">
                <a:solidFill>
                  <a:schemeClr val="tx1">
                    <a:lumMod val="25000"/>
                  </a:schemeClr>
                </a:solidFill>
              </a:rPr>
              <a:t>Ви́ктор Эльпидифо́рович Бори́сов-Муса́тов</a:t>
            </a:r>
            <a:endParaRPr lang="ru-RU" dirty="0">
              <a:solidFill>
                <a:schemeClr val="tx1">
                  <a:lumMod val="2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492896"/>
            <a:ext cx="6400800" cy="17526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92D050"/>
                </a:solidFill>
              </a:rPr>
              <a:t>1870 – 1905 </a:t>
            </a:r>
            <a:endParaRPr lang="ru-RU" sz="2800" dirty="0">
              <a:solidFill>
                <a:srgbClr val="92D050"/>
              </a:solidFill>
            </a:endParaRPr>
          </a:p>
        </p:txBody>
      </p:sp>
      <p:pic>
        <p:nvPicPr>
          <p:cNvPr id="3074" name="Picture 2" descr="C:\Users\User\Downloads\1454012483_hudozhnik_borisov_musato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2924944"/>
            <a:ext cx="2952328" cy="3735037"/>
          </a:xfrm>
          <a:prstGeom prst="rect">
            <a:avLst/>
          </a:prstGeom>
          <a:noFill/>
        </p:spPr>
      </p:pic>
      <p:pic>
        <p:nvPicPr>
          <p:cNvPr id="6" name="Maid with the Flaxen Hai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100392" y="6093296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141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«</a:t>
            </a:r>
            <a:r>
              <a:rPr lang="ru-RU" sz="4000" b="1" dirty="0" smtClean="0">
                <a:solidFill>
                  <a:srgbClr val="50AA5F"/>
                </a:solidFill>
              </a:rPr>
              <a:t>Весна</a:t>
            </a:r>
            <a:endParaRPr lang="ru-RU" sz="4000" b="1" dirty="0">
              <a:solidFill>
                <a:srgbClr val="50AA5F"/>
              </a:solidFill>
            </a:endParaRPr>
          </a:p>
        </p:txBody>
      </p:sp>
      <p:pic>
        <p:nvPicPr>
          <p:cNvPr id="1026" name="Picture 2" descr="C:\Users\User\Downloads\12bor_b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05364" y="1600200"/>
            <a:ext cx="6533271" cy="4525963"/>
          </a:xfrm>
          <a:prstGeom prst="rect">
            <a:avLst/>
          </a:prstGeom>
          <a:noFill/>
        </p:spPr>
      </p:pic>
      <p:pic>
        <p:nvPicPr>
          <p:cNvPr id="5" name="Maid with the Flaxen Hai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388424" y="5877272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141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Водоём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050" name="Picture 2" descr="C:\Users\User\Downloads\Borisov-Musatov_VE-Vodoem-1902-2-GTG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4076" y="1340767"/>
            <a:ext cx="6800292" cy="5092109"/>
          </a:xfrm>
          <a:prstGeom prst="rect">
            <a:avLst/>
          </a:prstGeom>
          <a:noFill/>
        </p:spPr>
      </p:pic>
      <p:pic>
        <p:nvPicPr>
          <p:cNvPr id="5" name="Sleep Away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460432" y="6093296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177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1F4534"/>
                </a:solidFill>
              </a:rPr>
              <a:t>Призраки</a:t>
            </a:r>
            <a:endParaRPr lang="ru-RU" dirty="0">
              <a:solidFill>
                <a:srgbClr val="1F4534"/>
              </a:solidFill>
            </a:endParaRPr>
          </a:p>
        </p:txBody>
      </p:sp>
      <p:pic>
        <p:nvPicPr>
          <p:cNvPr id="4098" name="Picture 2" descr="C:\Users\User\Downloads\BorisovMusatov_Phantoms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3689" y="1600200"/>
            <a:ext cx="5596621" cy="4525963"/>
          </a:xfrm>
          <a:prstGeom prst="rect">
            <a:avLst/>
          </a:prstGeom>
          <a:noFill/>
        </p:spPr>
      </p:pic>
      <p:pic>
        <p:nvPicPr>
          <p:cNvPr id="5" name="Kalimb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32440" y="6093296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06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rgbClr val="EEE0F1"/>
      </a:dk1>
      <a:lt1>
        <a:srgbClr val="EEE0F1"/>
      </a:lt1>
      <a:dk2>
        <a:srgbClr val="DDC1E3"/>
      </a:dk2>
      <a:lt2>
        <a:srgbClr val="CDA3D6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</TotalTime>
  <Words>10</Words>
  <Application>Microsoft Office PowerPoint</Application>
  <PresentationFormat>Экран (4:3)</PresentationFormat>
  <Paragraphs>5</Paragraphs>
  <Slides>4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Ви́ктор Эльпидифо́рович Бори́сов-Муса́тов</vt:lpstr>
      <vt:lpstr>«Весна</vt:lpstr>
      <vt:lpstr>Водоём</vt:lpstr>
      <vt:lpstr>Призраки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Ви́ктор Эльпидифо́рович Бори́сов-Муса́тов</dc:title>
  <dc:creator>User</dc:creator>
  <cp:lastModifiedBy>User</cp:lastModifiedBy>
  <cp:revision>5</cp:revision>
  <dcterms:created xsi:type="dcterms:W3CDTF">2017-05-11T12:07:06Z</dcterms:created>
  <dcterms:modified xsi:type="dcterms:W3CDTF">2017-05-11T12:51:05Z</dcterms:modified>
</cp:coreProperties>
</file>