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2"/>
  </p:sldMasterIdLst>
  <p:notesMasterIdLst>
    <p:notesMasterId r:id="rId21"/>
  </p:notesMasterIdLst>
  <p:handoutMasterIdLst>
    <p:handoutMasterId r:id="rId22"/>
  </p:handoutMasterIdLst>
  <p:sldIdLst>
    <p:sldId id="257" r:id="rId3"/>
    <p:sldId id="287" r:id="rId4"/>
    <p:sldId id="275" r:id="rId5"/>
    <p:sldId id="276" r:id="rId6"/>
    <p:sldId id="269" r:id="rId7"/>
    <p:sldId id="277" r:id="rId8"/>
    <p:sldId id="278" r:id="rId9"/>
    <p:sldId id="279" r:id="rId10"/>
    <p:sldId id="281" r:id="rId11"/>
    <p:sldId id="264" r:id="rId12"/>
    <p:sldId id="286" r:id="rId13"/>
    <p:sldId id="280" r:id="rId14"/>
    <p:sldId id="282" r:id="rId15"/>
    <p:sldId id="283" r:id="rId16"/>
    <p:sldId id="284" r:id="rId17"/>
    <p:sldId id="285" r:id="rId18"/>
    <p:sldId id="288" r:id="rId19"/>
    <p:sldId id="262" r:id="rId20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orient="horz" pos="1008">
          <p15:clr>
            <a:srgbClr val="A4A3A4"/>
          </p15:clr>
        </p15:guide>
        <p15:guide id="3" orient="horz" pos="3792">
          <p15:clr>
            <a:srgbClr val="A4A3A4"/>
          </p15:clr>
        </p15:guide>
        <p15:guide id="4" orient="horz" pos="1152">
          <p15:clr>
            <a:srgbClr val="A4A3A4"/>
          </p15:clr>
        </p15:guide>
        <p15:guide id="5" orient="horz" pos="3360">
          <p15:clr>
            <a:srgbClr val="A4A3A4"/>
          </p15:clr>
        </p15:guide>
        <p15:guide id="6" orient="horz" pos="3072">
          <p15:clr>
            <a:srgbClr val="A4A3A4"/>
          </p15:clr>
        </p15:guide>
        <p15:guide id="7" orient="horz" pos="864">
          <p15:clr>
            <a:srgbClr val="A4A3A4"/>
          </p15:clr>
        </p15:guide>
        <p15:guide id="8" orient="horz" pos="528">
          <p15:clr>
            <a:srgbClr val="A4A3A4"/>
          </p15:clr>
        </p15:guide>
        <p15:guide id="9" orient="horz" pos="2784">
          <p15:clr>
            <a:srgbClr val="A4A3A4"/>
          </p15:clr>
        </p15:guide>
        <p15:guide id="10" pos="3839">
          <p15:clr>
            <a:srgbClr val="A4A3A4"/>
          </p15:clr>
        </p15:guide>
        <p15:guide id="11" pos="959">
          <p15:clr>
            <a:srgbClr val="A4A3A4"/>
          </p15:clr>
        </p15:guide>
        <p15:guide id="12" pos="7007">
          <p15:clr>
            <a:srgbClr val="A4A3A4"/>
          </p15:clr>
        </p15:guide>
        <p15:guide id="13" pos="6719">
          <p15:clr>
            <a:srgbClr val="A4A3A4"/>
          </p15:clr>
        </p15:guide>
        <p15:guide id="14" pos="6143">
          <p15:clr>
            <a:srgbClr val="A4A3A4"/>
          </p15:clr>
        </p15:guide>
        <p15:guide id="15" pos="3983">
          <p15:clr>
            <a:srgbClr val="A4A3A4"/>
          </p15:clr>
        </p15:guide>
        <p15:guide id="16" pos="527">
          <p15:clr>
            <a:srgbClr val="A4A3A4"/>
          </p15:clr>
        </p15:guide>
        <p15:guide id="17" pos="715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9926" autoAdjust="0"/>
    <p:restoredTop sz="94660"/>
  </p:normalViewPr>
  <p:slideViewPr>
    <p:cSldViewPr>
      <p:cViewPr varScale="1">
        <p:scale>
          <a:sx n="70" d="100"/>
          <a:sy n="70" d="100"/>
        </p:scale>
        <p:origin x="-240" y="-108"/>
      </p:cViewPr>
      <p:guideLst>
        <p:guide orient="horz" pos="2160"/>
        <p:guide orient="horz" pos="1008"/>
        <p:guide orient="horz" pos="3792"/>
        <p:guide orient="horz" pos="1152"/>
        <p:guide orient="horz" pos="3360"/>
        <p:guide orient="horz" pos="3072"/>
        <p:guide orient="horz" pos="864"/>
        <p:guide orient="horz" pos="528"/>
        <p:guide pos="3839"/>
        <p:guide pos="959"/>
        <p:guide pos="7007"/>
        <p:guide pos="6719"/>
        <p:guide pos="6143"/>
        <p:guide pos="3983"/>
        <p:guide pos="527"/>
        <p:guide pos="715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2058" y="6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8E8A108-76AE-4F9F-A592-6BA4DEFAC531}" type="doc">
      <dgm:prSet loTypeId="urn:microsoft.com/office/officeart/2005/8/layout/orgChart1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5FB5C57-8CDB-43F3-A042-10AB1E63638A}">
      <dgm:prSet phldrT="[Текст]" custT="1"/>
      <dgm:spPr/>
      <dgm:t>
        <a:bodyPr/>
        <a:lstStyle/>
        <a:p>
          <a:r>
            <a:rPr lang="ru-RU" sz="18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Заработная плата</a:t>
          </a:r>
          <a:endParaRPr lang="ru-RU" sz="1800" b="1" i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B890491-C6DB-49B5-8065-7DEDD274AB62}" type="parTrans" cxnId="{002FCC11-0AC4-4A84-9F00-DA13FBAF7DA4}">
      <dgm:prSet/>
      <dgm:spPr/>
      <dgm:t>
        <a:bodyPr/>
        <a:lstStyle/>
        <a:p>
          <a:endParaRPr lang="ru-RU"/>
        </a:p>
      </dgm:t>
    </dgm:pt>
    <dgm:pt modelId="{6709BD9B-0AF8-40DA-AFF1-8082C86166B6}" type="sibTrans" cxnId="{002FCC11-0AC4-4A84-9F00-DA13FBAF7DA4}">
      <dgm:prSet/>
      <dgm:spPr/>
      <dgm:t>
        <a:bodyPr/>
        <a:lstStyle/>
        <a:p>
          <a:endParaRPr lang="ru-RU"/>
        </a:p>
      </dgm:t>
    </dgm:pt>
    <dgm:pt modelId="{2134DC2E-BD0F-4841-99BB-F98772C2CF20}">
      <dgm:prSet phldrT="[Текст]" custT="1"/>
      <dgm:spPr/>
      <dgm:t>
        <a:bodyPr/>
        <a:lstStyle/>
        <a:p>
          <a:r>
            <a:rPr lang="ru-RU" sz="18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Основная заработная плата</a:t>
          </a:r>
          <a:endParaRPr lang="ru-RU" sz="1800" b="1" i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5AF24A2-957C-4375-9DBD-456B99C4159D}" type="parTrans" cxnId="{60D2174F-104C-4FA9-8934-4A0CD6B3F6FA}">
      <dgm:prSet/>
      <dgm:spPr/>
      <dgm:t>
        <a:bodyPr/>
        <a:lstStyle/>
        <a:p>
          <a:endParaRPr lang="ru-RU"/>
        </a:p>
      </dgm:t>
    </dgm:pt>
    <dgm:pt modelId="{BB6A0AC7-E16B-4320-950A-FD16C48BBF43}" type="sibTrans" cxnId="{60D2174F-104C-4FA9-8934-4A0CD6B3F6FA}">
      <dgm:prSet/>
      <dgm:spPr/>
      <dgm:t>
        <a:bodyPr/>
        <a:lstStyle/>
        <a:p>
          <a:endParaRPr lang="ru-RU"/>
        </a:p>
      </dgm:t>
    </dgm:pt>
    <dgm:pt modelId="{A8A33579-DB17-438B-8370-5968713E9A94}">
      <dgm:prSet phldrT="[Текст]" custT="1"/>
      <dgm:spPr/>
      <dgm:t>
        <a:bodyPr/>
        <a:lstStyle/>
        <a:p>
          <a:r>
            <a:rPr lang="ru-RU" sz="18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Дополнительная заработная плата</a:t>
          </a:r>
          <a:endParaRPr lang="ru-RU" sz="1800" b="1" i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9FEF868-296B-4629-9599-898D8B46C57C}" type="parTrans" cxnId="{C178057D-4238-485A-AE20-FF2A879BD5CA}">
      <dgm:prSet/>
      <dgm:spPr/>
      <dgm:t>
        <a:bodyPr/>
        <a:lstStyle/>
        <a:p>
          <a:endParaRPr lang="ru-RU"/>
        </a:p>
      </dgm:t>
    </dgm:pt>
    <dgm:pt modelId="{6208AC0A-2B6F-41C8-A63F-E82A3B0C1556}" type="sibTrans" cxnId="{C178057D-4238-485A-AE20-FF2A879BD5CA}">
      <dgm:prSet/>
      <dgm:spPr/>
      <dgm:t>
        <a:bodyPr/>
        <a:lstStyle/>
        <a:p>
          <a:endParaRPr lang="ru-RU"/>
        </a:p>
      </dgm:t>
    </dgm:pt>
    <dgm:pt modelId="{94239E56-3465-4A26-AEC8-390400896C29}" type="pres">
      <dgm:prSet presAssocID="{68E8A108-76AE-4F9F-A592-6BA4DEFAC53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2AB7665-9DD5-4AD9-9454-D322D73F4D19}" type="pres">
      <dgm:prSet presAssocID="{85FB5C57-8CDB-43F3-A042-10AB1E63638A}" presName="hierRoot1" presStyleCnt="0">
        <dgm:presLayoutVars>
          <dgm:hierBranch val="init"/>
        </dgm:presLayoutVars>
      </dgm:prSet>
      <dgm:spPr/>
    </dgm:pt>
    <dgm:pt modelId="{B4B9FC5F-BC7B-4C22-A8D9-0770B1C4613D}" type="pres">
      <dgm:prSet presAssocID="{85FB5C57-8CDB-43F3-A042-10AB1E63638A}" presName="rootComposite1" presStyleCnt="0"/>
      <dgm:spPr/>
    </dgm:pt>
    <dgm:pt modelId="{E6A4CBD1-A157-46B9-A3C3-B34BE13F6F10}" type="pres">
      <dgm:prSet presAssocID="{85FB5C57-8CDB-43F3-A042-10AB1E63638A}" presName="rootText1" presStyleLbl="node0" presStyleIdx="0" presStyleCnt="1" custScaleX="200216" custScaleY="7877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B1160AA-49E1-4704-9BF8-062FA994776A}" type="pres">
      <dgm:prSet presAssocID="{85FB5C57-8CDB-43F3-A042-10AB1E63638A}" presName="rootConnector1" presStyleLbl="node1" presStyleIdx="0" presStyleCnt="0"/>
      <dgm:spPr/>
      <dgm:t>
        <a:bodyPr/>
        <a:lstStyle/>
        <a:p>
          <a:endParaRPr lang="ru-RU"/>
        </a:p>
      </dgm:t>
    </dgm:pt>
    <dgm:pt modelId="{F092A594-1E9B-46B0-9B4F-34BC3801679C}" type="pres">
      <dgm:prSet presAssocID="{85FB5C57-8CDB-43F3-A042-10AB1E63638A}" presName="hierChild2" presStyleCnt="0"/>
      <dgm:spPr/>
    </dgm:pt>
    <dgm:pt modelId="{57D3E58D-1F65-4A1C-ABC1-45DADA58F1A1}" type="pres">
      <dgm:prSet presAssocID="{15AF24A2-957C-4375-9DBD-456B99C4159D}" presName="Name37" presStyleLbl="parChTrans1D2" presStyleIdx="0" presStyleCnt="2"/>
      <dgm:spPr/>
      <dgm:t>
        <a:bodyPr/>
        <a:lstStyle/>
        <a:p>
          <a:endParaRPr lang="ru-RU"/>
        </a:p>
      </dgm:t>
    </dgm:pt>
    <dgm:pt modelId="{4720C04A-74A5-42FC-8DE7-C00B023AB77B}" type="pres">
      <dgm:prSet presAssocID="{2134DC2E-BD0F-4841-99BB-F98772C2CF20}" presName="hierRoot2" presStyleCnt="0">
        <dgm:presLayoutVars>
          <dgm:hierBranch val="init"/>
        </dgm:presLayoutVars>
      </dgm:prSet>
      <dgm:spPr/>
    </dgm:pt>
    <dgm:pt modelId="{C661DFE1-CDFC-4988-8118-FEA837FDA477}" type="pres">
      <dgm:prSet presAssocID="{2134DC2E-BD0F-4841-99BB-F98772C2CF20}" presName="rootComposite" presStyleCnt="0"/>
      <dgm:spPr/>
    </dgm:pt>
    <dgm:pt modelId="{749B2FA5-C995-4F96-9CF1-CD663835CB74}" type="pres">
      <dgm:prSet presAssocID="{2134DC2E-BD0F-4841-99BB-F98772C2CF20}" presName="rootText" presStyleLbl="node2" presStyleIdx="0" presStyleCnt="2" custScaleX="242536" custScaleY="72324" custLinFactNeighborX="-19774" custLinFactNeighborY="494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4E06AB4-B7B6-4170-B9DD-6771D3DB5164}" type="pres">
      <dgm:prSet presAssocID="{2134DC2E-BD0F-4841-99BB-F98772C2CF20}" presName="rootConnector" presStyleLbl="node2" presStyleIdx="0" presStyleCnt="2"/>
      <dgm:spPr/>
      <dgm:t>
        <a:bodyPr/>
        <a:lstStyle/>
        <a:p>
          <a:endParaRPr lang="ru-RU"/>
        </a:p>
      </dgm:t>
    </dgm:pt>
    <dgm:pt modelId="{51371018-7FD7-466C-A80D-F4BC2898AE35}" type="pres">
      <dgm:prSet presAssocID="{2134DC2E-BD0F-4841-99BB-F98772C2CF20}" presName="hierChild4" presStyleCnt="0"/>
      <dgm:spPr/>
    </dgm:pt>
    <dgm:pt modelId="{8962E50C-0F9C-4525-B5B9-4374A7EC75FB}" type="pres">
      <dgm:prSet presAssocID="{2134DC2E-BD0F-4841-99BB-F98772C2CF20}" presName="hierChild5" presStyleCnt="0"/>
      <dgm:spPr/>
    </dgm:pt>
    <dgm:pt modelId="{52AA0E45-E067-4AA8-907C-07410A1DB3A8}" type="pres">
      <dgm:prSet presAssocID="{59FEF868-296B-4629-9599-898D8B46C57C}" presName="Name37" presStyleLbl="parChTrans1D2" presStyleIdx="1" presStyleCnt="2"/>
      <dgm:spPr/>
      <dgm:t>
        <a:bodyPr/>
        <a:lstStyle/>
        <a:p>
          <a:endParaRPr lang="ru-RU"/>
        </a:p>
      </dgm:t>
    </dgm:pt>
    <dgm:pt modelId="{D58EC913-96D2-4922-9EB1-840C6D7C8463}" type="pres">
      <dgm:prSet presAssocID="{A8A33579-DB17-438B-8370-5968713E9A94}" presName="hierRoot2" presStyleCnt="0">
        <dgm:presLayoutVars>
          <dgm:hierBranch val="init"/>
        </dgm:presLayoutVars>
      </dgm:prSet>
      <dgm:spPr/>
    </dgm:pt>
    <dgm:pt modelId="{7E39F807-129B-4243-9569-CFA25C2954BF}" type="pres">
      <dgm:prSet presAssocID="{A8A33579-DB17-438B-8370-5968713E9A94}" presName="rootComposite" presStyleCnt="0"/>
      <dgm:spPr/>
    </dgm:pt>
    <dgm:pt modelId="{47C39224-178B-43CF-A520-E978F2223981}" type="pres">
      <dgm:prSet presAssocID="{A8A33579-DB17-438B-8370-5968713E9A94}" presName="rootText" presStyleLbl="node2" presStyleIdx="1" presStyleCnt="2" custScaleX="250448" custScaleY="72324" custLinFactNeighborX="80320" custLinFactNeighborY="494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5EEE80C-6AB0-4525-8E92-642665C70080}" type="pres">
      <dgm:prSet presAssocID="{A8A33579-DB17-438B-8370-5968713E9A94}" presName="rootConnector" presStyleLbl="node2" presStyleIdx="1" presStyleCnt="2"/>
      <dgm:spPr/>
      <dgm:t>
        <a:bodyPr/>
        <a:lstStyle/>
        <a:p>
          <a:endParaRPr lang="ru-RU"/>
        </a:p>
      </dgm:t>
    </dgm:pt>
    <dgm:pt modelId="{E30C1AC4-5898-4EED-9169-A4528BAC64D0}" type="pres">
      <dgm:prSet presAssocID="{A8A33579-DB17-438B-8370-5968713E9A94}" presName="hierChild4" presStyleCnt="0"/>
      <dgm:spPr/>
    </dgm:pt>
    <dgm:pt modelId="{4172E9D2-CD00-4CCB-96DB-FA6078D34CD0}" type="pres">
      <dgm:prSet presAssocID="{A8A33579-DB17-438B-8370-5968713E9A94}" presName="hierChild5" presStyleCnt="0"/>
      <dgm:spPr/>
    </dgm:pt>
    <dgm:pt modelId="{8D9BCA26-DC3B-46A6-8B82-2B96A0314F47}" type="pres">
      <dgm:prSet presAssocID="{85FB5C57-8CDB-43F3-A042-10AB1E63638A}" presName="hierChild3" presStyleCnt="0"/>
      <dgm:spPr/>
    </dgm:pt>
  </dgm:ptLst>
  <dgm:cxnLst>
    <dgm:cxn modelId="{7D36389E-E195-4548-B472-7B4E536BA03A}" type="presOf" srcId="{85FB5C57-8CDB-43F3-A042-10AB1E63638A}" destId="{AB1160AA-49E1-4704-9BF8-062FA994776A}" srcOrd="1" destOrd="0" presId="urn:microsoft.com/office/officeart/2005/8/layout/orgChart1"/>
    <dgm:cxn modelId="{D017B6B6-A6F6-48FB-AEC5-6706EFE933BC}" type="presOf" srcId="{68E8A108-76AE-4F9F-A592-6BA4DEFAC531}" destId="{94239E56-3465-4A26-AEC8-390400896C29}" srcOrd="0" destOrd="0" presId="urn:microsoft.com/office/officeart/2005/8/layout/orgChart1"/>
    <dgm:cxn modelId="{D40A9C50-4010-4ABB-BE80-2FF19B16667A}" type="presOf" srcId="{A8A33579-DB17-438B-8370-5968713E9A94}" destId="{47C39224-178B-43CF-A520-E978F2223981}" srcOrd="0" destOrd="0" presId="urn:microsoft.com/office/officeart/2005/8/layout/orgChart1"/>
    <dgm:cxn modelId="{60D2174F-104C-4FA9-8934-4A0CD6B3F6FA}" srcId="{85FB5C57-8CDB-43F3-A042-10AB1E63638A}" destId="{2134DC2E-BD0F-4841-99BB-F98772C2CF20}" srcOrd="0" destOrd="0" parTransId="{15AF24A2-957C-4375-9DBD-456B99C4159D}" sibTransId="{BB6A0AC7-E16B-4320-950A-FD16C48BBF43}"/>
    <dgm:cxn modelId="{C178057D-4238-485A-AE20-FF2A879BD5CA}" srcId="{85FB5C57-8CDB-43F3-A042-10AB1E63638A}" destId="{A8A33579-DB17-438B-8370-5968713E9A94}" srcOrd="1" destOrd="0" parTransId="{59FEF868-296B-4629-9599-898D8B46C57C}" sibTransId="{6208AC0A-2B6F-41C8-A63F-E82A3B0C1556}"/>
    <dgm:cxn modelId="{F3D0CFEB-8395-462B-8004-10B0D9B9D9DA}" type="presOf" srcId="{2134DC2E-BD0F-4841-99BB-F98772C2CF20}" destId="{94E06AB4-B7B6-4170-B9DD-6771D3DB5164}" srcOrd="1" destOrd="0" presId="urn:microsoft.com/office/officeart/2005/8/layout/orgChart1"/>
    <dgm:cxn modelId="{3CEC4969-4B02-45DB-858B-575861463140}" type="presOf" srcId="{2134DC2E-BD0F-4841-99BB-F98772C2CF20}" destId="{749B2FA5-C995-4F96-9CF1-CD663835CB74}" srcOrd="0" destOrd="0" presId="urn:microsoft.com/office/officeart/2005/8/layout/orgChart1"/>
    <dgm:cxn modelId="{A43AA450-B94A-4C1D-9256-4EDF92038F1A}" type="presOf" srcId="{85FB5C57-8CDB-43F3-A042-10AB1E63638A}" destId="{E6A4CBD1-A157-46B9-A3C3-B34BE13F6F10}" srcOrd="0" destOrd="0" presId="urn:microsoft.com/office/officeart/2005/8/layout/orgChart1"/>
    <dgm:cxn modelId="{285AB31B-CB7E-4032-B6DE-55A79531F506}" type="presOf" srcId="{59FEF868-296B-4629-9599-898D8B46C57C}" destId="{52AA0E45-E067-4AA8-907C-07410A1DB3A8}" srcOrd="0" destOrd="0" presId="urn:microsoft.com/office/officeart/2005/8/layout/orgChart1"/>
    <dgm:cxn modelId="{0D33EAD8-ACBD-4C8E-8D47-EEBB5E8F235A}" type="presOf" srcId="{A8A33579-DB17-438B-8370-5968713E9A94}" destId="{F5EEE80C-6AB0-4525-8E92-642665C70080}" srcOrd="1" destOrd="0" presId="urn:microsoft.com/office/officeart/2005/8/layout/orgChart1"/>
    <dgm:cxn modelId="{002FCC11-0AC4-4A84-9F00-DA13FBAF7DA4}" srcId="{68E8A108-76AE-4F9F-A592-6BA4DEFAC531}" destId="{85FB5C57-8CDB-43F3-A042-10AB1E63638A}" srcOrd="0" destOrd="0" parTransId="{EB890491-C6DB-49B5-8065-7DEDD274AB62}" sibTransId="{6709BD9B-0AF8-40DA-AFF1-8082C86166B6}"/>
    <dgm:cxn modelId="{A9A0AC21-98EB-4BCD-A511-88A5EEE55A0F}" type="presOf" srcId="{15AF24A2-957C-4375-9DBD-456B99C4159D}" destId="{57D3E58D-1F65-4A1C-ABC1-45DADA58F1A1}" srcOrd="0" destOrd="0" presId="urn:microsoft.com/office/officeart/2005/8/layout/orgChart1"/>
    <dgm:cxn modelId="{5EAD4796-BB3E-4A78-9346-C9DB42690FE4}" type="presParOf" srcId="{94239E56-3465-4A26-AEC8-390400896C29}" destId="{32AB7665-9DD5-4AD9-9454-D322D73F4D19}" srcOrd="0" destOrd="0" presId="urn:microsoft.com/office/officeart/2005/8/layout/orgChart1"/>
    <dgm:cxn modelId="{8B5B0122-2CC6-409A-9EEC-3C1969CD2CB4}" type="presParOf" srcId="{32AB7665-9DD5-4AD9-9454-D322D73F4D19}" destId="{B4B9FC5F-BC7B-4C22-A8D9-0770B1C4613D}" srcOrd="0" destOrd="0" presId="urn:microsoft.com/office/officeart/2005/8/layout/orgChart1"/>
    <dgm:cxn modelId="{10685C0F-C561-42EB-95D3-5A51D5A6B136}" type="presParOf" srcId="{B4B9FC5F-BC7B-4C22-A8D9-0770B1C4613D}" destId="{E6A4CBD1-A157-46B9-A3C3-B34BE13F6F10}" srcOrd="0" destOrd="0" presId="urn:microsoft.com/office/officeart/2005/8/layout/orgChart1"/>
    <dgm:cxn modelId="{06B93DA5-BA37-4869-A79C-B4BCD609373A}" type="presParOf" srcId="{B4B9FC5F-BC7B-4C22-A8D9-0770B1C4613D}" destId="{AB1160AA-49E1-4704-9BF8-062FA994776A}" srcOrd="1" destOrd="0" presId="urn:microsoft.com/office/officeart/2005/8/layout/orgChart1"/>
    <dgm:cxn modelId="{4F7662C7-D88E-43E0-857A-50C7AF451289}" type="presParOf" srcId="{32AB7665-9DD5-4AD9-9454-D322D73F4D19}" destId="{F092A594-1E9B-46B0-9B4F-34BC3801679C}" srcOrd="1" destOrd="0" presId="urn:microsoft.com/office/officeart/2005/8/layout/orgChart1"/>
    <dgm:cxn modelId="{BFE85862-2471-43EA-A7AF-F911738C2D2C}" type="presParOf" srcId="{F092A594-1E9B-46B0-9B4F-34BC3801679C}" destId="{57D3E58D-1F65-4A1C-ABC1-45DADA58F1A1}" srcOrd="0" destOrd="0" presId="urn:microsoft.com/office/officeart/2005/8/layout/orgChart1"/>
    <dgm:cxn modelId="{842F05FD-BC2C-4245-B950-82294F0DDF98}" type="presParOf" srcId="{F092A594-1E9B-46B0-9B4F-34BC3801679C}" destId="{4720C04A-74A5-42FC-8DE7-C00B023AB77B}" srcOrd="1" destOrd="0" presId="urn:microsoft.com/office/officeart/2005/8/layout/orgChart1"/>
    <dgm:cxn modelId="{1EA1CBC9-E302-420F-AB6A-6C0EAC3423AD}" type="presParOf" srcId="{4720C04A-74A5-42FC-8DE7-C00B023AB77B}" destId="{C661DFE1-CDFC-4988-8118-FEA837FDA477}" srcOrd="0" destOrd="0" presId="urn:microsoft.com/office/officeart/2005/8/layout/orgChart1"/>
    <dgm:cxn modelId="{FCA95545-2E18-4A9C-B76E-9F462CE442B3}" type="presParOf" srcId="{C661DFE1-CDFC-4988-8118-FEA837FDA477}" destId="{749B2FA5-C995-4F96-9CF1-CD663835CB74}" srcOrd="0" destOrd="0" presId="urn:microsoft.com/office/officeart/2005/8/layout/orgChart1"/>
    <dgm:cxn modelId="{A0C53DA0-E95E-4DA4-B6F7-8CEE7AAFB163}" type="presParOf" srcId="{C661DFE1-CDFC-4988-8118-FEA837FDA477}" destId="{94E06AB4-B7B6-4170-B9DD-6771D3DB5164}" srcOrd="1" destOrd="0" presId="urn:microsoft.com/office/officeart/2005/8/layout/orgChart1"/>
    <dgm:cxn modelId="{97AF099F-F035-439A-A684-773625B6FE4E}" type="presParOf" srcId="{4720C04A-74A5-42FC-8DE7-C00B023AB77B}" destId="{51371018-7FD7-466C-A80D-F4BC2898AE35}" srcOrd="1" destOrd="0" presId="urn:microsoft.com/office/officeart/2005/8/layout/orgChart1"/>
    <dgm:cxn modelId="{30A48466-6865-42B2-AADD-0CD572385215}" type="presParOf" srcId="{4720C04A-74A5-42FC-8DE7-C00B023AB77B}" destId="{8962E50C-0F9C-4525-B5B9-4374A7EC75FB}" srcOrd="2" destOrd="0" presId="urn:microsoft.com/office/officeart/2005/8/layout/orgChart1"/>
    <dgm:cxn modelId="{F01EA237-2594-48A5-9969-B48BC87E496C}" type="presParOf" srcId="{F092A594-1E9B-46B0-9B4F-34BC3801679C}" destId="{52AA0E45-E067-4AA8-907C-07410A1DB3A8}" srcOrd="2" destOrd="0" presId="urn:microsoft.com/office/officeart/2005/8/layout/orgChart1"/>
    <dgm:cxn modelId="{DC682BB2-D035-486F-A0E4-28236B1B5F42}" type="presParOf" srcId="{F092A594-1E9B-46B0-9B4F-34BC3801679C}" destId="{D58EC913-96D2-4922-9EB1-840C6D7C8463}" srcOrd="3" destOrd="0" presId="urn:microsoft.com/office/officeart/2005/8/layout/orgChart1"/>
    <dgm:cxn modelId="{8F791011-7B0F-4A88-8497-7180C9567C45}" type="presParOf" srcId="{D58EC913-96D2-4922-9EB1-840C6D7C8463}" destId="{7E39F807-129B-4243-9569-CFA25C2954BF}" srcOrd="0" destOrd="0" presId="urn:microsoft.com/office/officeart/2005/8/layout/orgChart1"/>
    <dgm:cxn modelId="{C58C74F0-8734-48A6-BEBA-58FE59FA0157}" type="presParOf" srcId="{7E39F807-129B-4243-9569-CFA25C2954BF}" destId="{47C39224-178B-43CF-A520-E978F2223981}" srcOrd="0" destOrd="0" presId="urn:microsoft.com/office/officeart/2005/8/layout/orgChart1"/>
    <dgm:cxn modelId="{5B9EDC8E-A338-435E-B0A2-E0D003A9F8B3}" type="presParOf" srcId="{7E39F807-129B-4243-9569-CFA25C2954BF}" destId="{F5EEE80C-6AB0-4525-8E92-642665C70080}" srcOrd="1" destOrd="0" presId="urn:microsoft.com/office/officeart/2005/8/layout/orgChart1"/>
    <dgm:cxn modelId="{4371920B-932D-4C25-A652-F6A17C1B5DB1}" type="presParOf" srcId="{D58EC913-96D2-4922-9EB1-840C6D7C8463}" destId="{E30C1AC4-5898-4EED-9169-A4528BAC64D0}" srcOrd="1" destOrd="0" presId="urn:microsoft.com/office/officeart/2005/8/layout/orgChart1"/>
    <dgm:cxn modelId="{26E099D3-0F39-4DE2-B391-F7AD36858127}" type="presParOf" srcId="{D58EC913-96D2-4922-9EB1-840C6D7C8463}" destId="{4172E9D2-CD00-4CCB-96DB-FA6078D34CD0}" srcOrd="2" destOrd="0" presId="urn:microsoft.com/office/officeart/2005/8/layout/orgChart1"/>
    <dgm:cxn modelId="{FFC019B9-92DD-438C-8B31-A69A9AC3AF27}" type="presParOf" srcId="{32AB7665-9DD5-4AD9-9454-D322D73F4D19}" destId="{8D9BCA26-DC3B-46A6-8B82-2B96A0314F4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29F72C4-1AB4-4A01-A89D-F973C4FDB70B}" type="doc">
      <dgm:prSet loTypeId="urn:microsoft.com/office/officeart/2005/8/layout/vList3#1" loCatId="list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C034F1AD-97CA-4CFD-9207-EBCBB66C2E44}">
      <dgm:prSet phldrT="[Текст]" custT="1"/>
      <dgm:spPr/>
      <dgm:t>
        <a:bodyPr/>
        <a:lstStyle/>
        <a:p>
          <a:r>
            <a:rPr lang="ru-RU" sz="2800" b="1" dirty="0" smtClean="0">
              <a:latin typeface="Times New Roman" pitchFamily="18" charset="0"/>
              <a:cs typeface="Times New Roman" pitchFamily="18" charset="0"/>
            </a:rPr>
            <a:t>Мотивационная </a:t>
          </a:r>
          <a:endParaRPr lang="ru-RU" sz="2800" b="1" dirty="0">
            <a:latin typeface="Times New Roman" pitchFamily="18" charset="0"/>
            <a:cs typeface="Times New Roman" pitchFamily="18" charset="0"/>
          </a:endParaRPr>
        </a:p>
      </dgm:t>
    </dgm:pt>
    <dgm:pt modelId="{5A175246-ADCF-47B1-97FA-9E51717E07B1}" type="parTrans" cxnId="{0823034B-9BAF-45DF-8EB8-947B0E509F00}">
      <dgm:prSet/>
      <dgm:spPr/>
      <dgm:t>
        <a:bodyPr/>
        <a:lstStyle/>
        <a:p>
          <a:endParaRPr lang="ru-RU"/>
        </a:p>
      </dgm:t>
    </dgm:pt>
    <dgm:pt modelId="{8BF75C44-6073-4C2B-AEA2-8C0E24A35053}" type="sibTrans" cxnId="{0823034B-9BAF-45DF-8EB8-947B0E509F00}">
      <dgm:prSet/>
      <dgm:spPr/>
      <dgm:t>
        <a:bodyPr/>
        <a:lstStyle/>
        <a:p>
          <a:endParaRPr lang="ru-RU"/>
        </a:p>
      </dgm:t>
    </dgm:pt>
    <dgm:pt modelId="{D2080534-7F50-473D-B1ED-8FB3931DD205}">
      <dgm:prSet custT="1"/>
      <dgm:spPr/>
      <dgm:t>
        <a:bodyPr/>
        <a:lstStyle/>
        <a:p>
          <a:r>
            <a:rPr lang="ru-RU" sz="2800" b="1" dirty="0" smtClean="0">
              <a:latin typeface="Times New Roman" pitchFamily="18" charset="0"/>
              <a:cs typeface="Times New Roman" pitchFamily="18" charset="0"/>
            </a:rPr>
            <a:t>Воспроизводственная </a:t>
          </a:r>
        </a:p>
      </dgm:t>
    </dgm:pt>
    <dgm:pt modelId="{ED2DCF42-94A1-4E8E-9753-13AA430D8AD7}" type="parTrans" cxnId="{858EED93-6423-43D6-9BFB-1504151F310C}">
      <dgm:prSet/>
      <dgm:spPr/>
      <dgm:t>
        <a:bodyPr/>
        <a:lstStyle/>
        <a:p>
          <a:endParaRPr lang="ru-RU"/>
        </a:p>
      </dgm:t>
    </dgm:pt>
    <dgm:pt modelId="{5C3D5473-B93E-4FDE-B926-2A0AD676A739}" type="sibTrans" cxnId="{858EED93-6423-43D6-9BFB-1504151F310C}">
      <dgm:prSet/>
      <dgm:spPr/>
      <dgm:t>
        <a:bodyPr/>
        <a:lstStyle/>
        <a:p>
          <a:endParaRPr lang="ru-RU"/>
        </a:p>
      </dgm:t>
    </dgm:pt>
    <dgm:pt modelId="{4D26C385-521C-47F1-9F49-A8D77C00BD3D}">
      <dgm:prSet custT="1"/>
      <dgm:spPr/>
      <dgm:t>
        <a:bodyPr/>
        <a:lstStyle/>
        <a:p>
          <a:r>
            <a:rPr lang="ru-RU" sz="2800" b="1" dirty="0" smtClean="0">
              <a:latin typeface="Times New Roman" pitchFamily="18" charset="0"/>
              <a:cs typeface="Times New Roman" pitchFamily="18" charset="0"/>
            </a:rPr>
            <a:t>Статусная </a:t>
          </a:r>
        </a:p>
      </dgm:t>
    </dgm:pt>
    <dgm:pt modelId="{F83576F0-23A9-403E-A19A-53575BA697FD}" type="parTrans" cxnId="{90BA3E5D-A5D5-4B53-AD06-1EE5D21E1239}">
      <dgm:prSet/>
      <dgm:spPr/>
      <dgm:t>
        <a:bodyPr/>
        <a:lstStyle/>
        <a:p>
          <a:endParaRPr lang="ru-RU"/>
        </a:p>
      </dgm:t>
    </dgm:pt>
    <dgm:pt modelId="{E472FC42-9FDE-4245-AE3E-01100A181EDD}" type="sibTrans" cxnId="{90BA3E5D-A5D5-4B53-AD06-1EE5D21E1239}">
      <dgm:prSet/>
      <dgm:spPr/>
      <dgm:t>
        <a:bodyPr/>
        <a:lstStyle/>
        <a:p>
          <a:endParaRPr lang="ru-RU"/>
        </a:p>
      </dgm:t>
    </dgm:pt>
    <dgm:pt modelId="{0F5259E0-FB89-4364-A51D-E59E6527CA64}">
      <dgm:prSet custT="1"/>
      <dgm:spPr/>
      <dgm:t>
        <a:bodyPr/>
        <a:lstStyle/>
        <a:p>
          <a:r>
            <a:rPr lang="ru-RU" sz="2800" b="1" dirty="0" smtClean="0">
              <a:latin typeface="Times New Roman" pitchFamily="18" charset="0"/>
              <a:cs typeface="Times New Roman" pitchFamily="18" charset="0"/>
            </a:rPr>
            <a:t>Стимулирующая</a:t>
          </a:r>
        </a:p>
      </dgm:t>
    </dgm:pt>
    <dgm:pt modelId="{556DCAE2-5501-4767-A59D-CE6051DDAE20}" type="parTrans" cxnId="{AF105D8F-20BD-46F2-9B04-21C702BE2CCA}">
      <dgm:prSet/>
      <dgm:spPr/>
      <dgm:t>
        <a:bodyPr/>
        <a:lstStyle/>
        <a:p>
          <a:endParaRPr lang="ru-RU"/>
        </a:p>
      </dgm:t>
    </dgm:pt>
    <dgm:pt modelId="{D36A7E3E-101E-4695-B1D8-7A9DF2188231}" type="sibTrans" cxnId="{AF105D8F-20BD-46F2-9B04-21C702BE2CCA}">
      <dgm:prSet/>
      <dgm:spPr/>
      <dgm:t>
        <a:bodyPr/>
        <a:lstStyle/>
        <a:p>
          <a:endParaRPr lang="ru-RU"/>
        </a:p>
      </dgm:t>
    </dgm:pt>
    <dgm:pt modelId="{D25CCCCA-B842-49DC-9F31-975B4E78E2FF}">
      <dgm:prSet custT="1"/>
      <dgm:spPr/>
      <dgm:t>
        <a:bodyPr/>
        <a:lstStyle/>
        <a:p>
          <a:r>
            <a:rPr lang="ru-RU" sz="2800" b="1" dirty="0" smtClean="0">
              <a:latin typeface="Times New Roman" pitchFamily="18" charset="0"/>
              <a:cs typeface="Times New Roman" pitchFamily="18" charset="0"/>
            </a:rPr>
            <a:t>Регулирующая </a:t>
          </a:r>
        </a:p>
      </dgm:t>
    </dgm:pt>
    <dgm:pt modelId="{F3D69E7D-148A-44D0-AA44-679622A595B3}" type="parTrans" cxnId="{0C0A8CBE-9D04-409E-8B22-21FD86F0C619}">
      <dgm:prSet/>
      <dgm:spPr/>
      <dgm:t>
        <a:bodyPr/>
        <a:lstStyle/>
        <a:p>
          <a:endParaRPr lang="ru-RU"/>
        </a:p>
      </dgm:t>
    </dgm:pt>
    <dgm:pt modelId="{B962A251-AA64-4F90-BC0B-07F503C6C95E}" type="sibTrans" cxnId="{0C0A8CBE-9D04-409E-8B22-21FD86F0C619}">
      <dgm:prSet/>
      <dgm:spPr/>
      <dgm:t>
        <a:bodyPr/>
        <a:lstStyle/>
        <a:p>
          <a:endParaRPr lang="ru-RU"/>
        </a:p>
      </dgm:t>
    </dgm:pt>
    <dgm:pt modelId="{2843A7F7-BDCC-49D3-88B4-536C0A55BAA2}">
      <dgm:prSet custT="1"/>
      <dgm:spPr/>
      <dgm:t>
        <a:bodyPr/>
        <a:lstStyle/>
        <a:p>
          <a:r>
            <a:rPr lang="ru-RU" sz="2800" b="1" dirty="0" smtClean="0">
              <a:latin typeface="Times New Roman" pitchFamily="18" charset="0"/>
              <a:cs typeface="Times New Roman" pitchFamily="18" charset="0"/>
            </a:rPr>
            <a:t>Производственно-долевая </a:t>
          </a:r>
        </a:p>
      </dgm:t>
    </dgm:pt>
    <dgm:pt modelId="{005B9FF6-6DD7-46C4-8425-188B637C16F1}" type="parTrans" cxnId="{062D99C0-E905-43C8-BC8A-0B21347F0814}">
      <dgm:prSet/>
      <dgm:spPr/>
      <dgm:t>
        <a:bodyPr/>
        <a:lstStyle/>
        <a:p>
          <a:endParaRPr lang="ru-RU"/>
        </a:p>
      </dgm:t>
    </dgm:pt>
    <dgm:pt modelId="{2C600764-8BD3-4DC2-ABD0-A6348A3DFAE9}" type="sibTrans" cxnId="{062D99C0-E905-43C8-BC8A-0B21347F0814}">
      <dgm:prSet/>
      <dgm:spPr/>
      <dgm:t>
        <a:bodyPr/>
        <a:lstStyle/>
        <a:p>
          <a:endParaRPr lang="ru-RU"/>
        </a:p>
      </dgm:t>
    </dgm:pt>
    <dgm:pt modelId="{BFB5E9FB-52F3-45C2-A168-7B6437450554}" type="pres">
      <dgm:prSet presAssocID="{829F72C4-1AB4-4A01-A89D-F973C4FDB70B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B17A813-46E7-4D4D-8E51-EA5F93153473}" type="pres">
      <dgm:prSet presAssocID="{C034F1AD-97CA-4CFD-9207-EBCBB66C2E44}" presName="composite" presStyleCnt="0"/>
      <dgm:spPr/>
    </dgm:pt>
    <dgm:pt modelId="{3FFE829D-445A-4D9C-9709-DAF91012A2D3}" type="pres">
      <dgm:prSet presAssocID="{C034F1AD-97CA-4CFD-9207-EBCBB66C2E44}" presName="imgShp" presStyleLbl="fgImgPlace1" presStyleIdx="0" presStyleCnt="6"/>
      <dgm:spPr/>
    </dgm:pt>
    <dgm:pt modelId="{F05BE762-59E3-4D26-BBE2-B50A3D0C09E2}" type="pres">
      <dgm:prSet presAssocID="{C034F1AD-97CA-4CFD-9207-EBCBB66C2E44}" presName="txShp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D62798-203B-401F-8F71-01958DAAD5CF}" type="pres">
      <dgm:prSet presAssocID="{8BF75C44-6073-4C2B-AEA2-8C0E24A35053}" presName="spacing" presStyleCnt="0"/>
      <dgm:spPr/>
    </dgm:pt>
    <dgm:pt modelId="{0A9FEC38-B62E-4857-9F3F-61093882AFD5}" type="pres">
      <dgm:prSet presAssocID="{D2080534-7F50-473D-B1ED-8FB3931DD205}" presName="composite" presStyleCnt="0"/>
      <dgm:spPr/>
    </dgm:pt>
    <dgm:pt modelId="{AC4C2A9A-8591-4DC7-A2A9-D357B48C9A2B}" type="pres">
      <dgm:prSet presAssocID="{D2080534-7F50-473D-B1ED-8FB3931DD205}" presName="imgShp" presStyleLbl="fgImgPlace1" presStyleIdx="1" presStyleCnt="6"/>
      <dgm:spPr/>
    </dgm:pt>
    <dgm:pt modelId="{3D180F91-ACC6-4E33-9B9A-9C94EB5FDB09}" type="pres">
      <dgm:prSet presAssocID="{D2080534-7F50-473D-B1ED-8FB3931DD205}" presName="txShp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C33616-2499-4BF4-B59D-5A71EED5535E}" type="pres">
      <dgm:prSet presAssocID="{5C3D5473-B93E-4FDE-B926-2A0AD676A739}" presName="spacing" presStyleCnt="0"/>
      <dgm:spPr/>
    </dgm:pt>
    <dgm:pt modelId="{5A23C1FC-D060-439A-90A5-05622AF29DCB}" type="pres">
      <dgm:prSet presAssocID="{4D26C385-521C-47F1-9F49-A8D77C00BD3D}" presName="composite" presStyleCnt="0"/>
      <dgm:spPr/>
    </dgm:pt>
    <dgm:pt modelId="{255A6245-EE96-4B3C-8EA3-5D5C8CD7295A}" type="pres">
      <dgm:prSet presAssocID="{4D26C385-521C-47F1-9F49-A8D77C00BD3D}" presName="imgShp" presStyleLbl="fgImgPlace1" presStyleIdx="2" presStyleCnt="6"/>
      <dgm:spPr/>
    </dgm:pt>
    <dgm:pt modelId="{A1CFD173-FA15-446A-939A-F0331DAA4E25}" type="pres">
      <dgm:prSet presAssocID="{4D26C385-521C-47F1-9F49-A8D77C00BD3D}" presName="txShp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EA9563-CB1B-485F-9342-77641EEF4B43}" type="pres">
      <dgm:prSet presAssocID="{E472FC42-9FDE-4245-AE3E-01100A181EDD}" presName="spacing" presStyleCnt="0"/>
      <dgm:spPr/>
    </dgm:pt>
    <dgm:pt modelId="{48039A41-19FB-4568-B3D2-BA96CCDA86B4}" type="pres">
      <dgm:prSet presAssocID="{0F5259E0-FB89-4364-A51D-E59E6527CA64}" presName="composite" presStyleCnt="0"/>
      <dgm:spPr/>
    </dgm:pt>
    <dgm:pt modelId="{9C128855-CFB0-4BB8-8505-6C98286D1DAC}" type="pres">
      <dgm:prSet presAssocID="{0F5259E0-FB89-4364-A51D-E59E6527CA64}" presName="imgShp" presStyleLbl="fgImgPlace1" presStyleIdx="3" presStyleCnt="6"/>
      <dgm:spPr/>
    </dgm:pt>
    <dgm:pt modelId="{44B6641B-16DE-4840-8B96-3D9EDBA40825}" type="pres">
      <dgm:prSet presAssocID="{0F5259E0-FB89-4364-A51D-E59E6527CA64}" presName="txShp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3F22EE-C9F6-4F82-9B90-955B70BB10BB}" type="pres">
      <dgm:prSet presAssocID="{D36A7E3E-101E-4695-B1D8-7A9DF2188231}" presName="spacing" presStyleCnt="0"/>
      <dgm:spPr/>
    </dgm:pt>
    <dgm:pt modelId="{16000738-956B-4923-8ACB-B44B0C5E50F8}" type="pres">
      <dgm:prSet presAssocID="{D25CCCCA-B842-49DC-9F31-975B4E78E2FF}" presName="composite" presStyleCnt="0"/>
      <dgm:spPr/>
    </dgm:pt>
    <dgm:pt modelId="{77B17830-646C-45A7-B744-E9530C0C131B}" type="pres">
      <dgm:prSet presAssocID="{D25CCCCA-B842-49DC-9F31-975B4E78E2FF}" presName="imgShp" presStyleLbl="fgImgPlace1" presStyleIdx="4" presStyleCnt="6"/>
      <dgm:spPr/>
    </dgm:pt>
    <dgm:pt modelId="{3B1B149B-5681-4A0B-8CBD-F9F31F60CA71}" type="pres">
      <dgm:prSet presAssocID="{D25CCCCA-B842-49DC-9F31-975B4E78E2FF}" presName="txShp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A0E79A-5909-425A-80FD-388B3AC052B5}" type="pres">
      <dgm:prSet presAssocID="{B962A251-AA64-4F90-BC0B-07F503C6C95E}" presName="spacing" presStyleCnt="0"/>
      <dgm:spPr/>
    </dgm:pt>
    <dgm:pt modelId="{6066C584-D64E-4B8A-8E06-0CA5BB4C1AA7}" type="pres">
      <dgm:prSet presAssocID="{2843A7F7-BDCC-49D3-88B4-536C0A55BAA2}" presName="composite" presStyleCnt="0"/>
      <dgm:spPr/>
    </dgm:pt>
    <dgm:pt modelId="{EBD2E166-D72D-4E23-B815-30C6D3EE3FAB}" type="pres">
      <dgm:prSet presAssocID="{2843A7F7-BDCC-49D3-88B4-536C0A55BAA2}" presName="imgShp" presStyleLbl="fgImgPlace1" presStyleIdx="5" presStyleCnt="6"/>
      <dgm:spPr/>
    </dgm:pt>
    <dgm:pt modelId="{E5111909-6A0F-43DF-8C3E-5BD3EC05D358}" type="pres">
      <dgm:prSet presAssocID="{2843A7F7-BDCC-49D3-88B4-536C0A55BAA2}" presName="txShp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823034B-9BAF-45DF-8EB8-947B0E509F00}" srcId="{829F72C4-1AB4-4A01-A89D-F973C4FDB70B}" destId="{C034F1AD-97CA-4CFD-9207-EBCBB66C2E44}" srcOrd="0" destOrd="0" parTransId="{5A175246-ADCF-47B1-97FA-9E51717E07B1}" sibTransId="{8BF75C44-6073-4C2B-AEA2-8C0E24A35053}"/>
    <dgm:cxn modelId="{015FAB0C-93BE-464A-AC8A-3218C4EBA911}" type="presOf" srcId="{C034F1AD-97CA-4CFD-9207-EBCBB66C2E44}" destId="{F05BE762-59E3-4D26-BBE2-B50A3D0C09E2}" srcOrd="0" destOrd="0" presId="urn:microsoft.com/office/officeart/2005/8/layout/vList3#1"/>
    <dgm:cxn modelId="{062D99C0-E905-43C8-BC8A-0B21347F0814}" srcId="{829F72C4-1AB4-4A01-A89D-F973C4FDB70B}" destId="{2843A7F7-BDCC-49D3-88B4-536C0A55BAA2}" srcOrd="5" destOrd="0" parTransId="{005B9FF6-6DD7-46C4-8425-188B637C16F1}" sibTransId="{2C600764-8BD3-4DC2-ABD0-A6348A3DFAE9}"/>
    <dgm:cxn modelId="{0FDCE711-1F65-47FD-9B3E-5762BA70D3A9}" type="presOf" srcId="{2843A7F7-BDCC-49D3-88B4-536C0A55BAA2}" destId="{E5111909-6A0F-43DF-8C3E-5BD3EC05D358}" srcOrd="0" destOrd="0" presId="urn:microsoft.com/office/officeart/2005/8/layout/vList3#1"/>
    <dgm:cxn modelId="{90BA3E5D-A5D5-4B53-AD06-1EE5D21E1239}" srcId="{829F72C4-1AB4-4A01-A89D-F973C4FDB70B}" destId="{4D26C385-521C-47F1-9F49-A8D77C00BD3D}" srcOrd="2" destOrd="0" parTransId="{F83576F0-23A9-403E-A19A-53575BA697FD}" sibTransId="{E472FC42-9FDE-4245-AE3E-01100A181EDD}"/>
    <dgm:cxn modelId="{6E5C4183-6950-4386-930C-56946EEC2A3E}" type="presOf" srcId="{4D26C385-521C-47F1-9F49-A8D77C00BD3D}" destId="{A1CFD173-FA15-446A-939A-F0331DAA4E25}" srcOrd="0" destOrd="0" presId="urn:microsoft.com/office/officeart/2005/8/layout/vList3#1"/>
    <dgm:cxn modelId="{DB9060DB-A3F1-4559-9791-2F70820240DE}" type="presOf" srcId="{D25CCCCA-B842-49DC-9F31-975B4E78E2FF}" destId="{3B1B149B-5681-4A0B-8CBD-F9F31F60CA71}" srcOrd="0" destOrd="0" presId="urn:microsoft.com/office/officeart/2005/8/layout/vList3#1"/>
    <dgm:cxn modelId="{AF105D8F-20BD-46F2-9B04-21C702BE2CCA}" srcId="{829F72C4-1AB4-4A01-A89D-F973C4FDB70B}" destId="{0F5259E0-FB89-4364-A51D-E59E6527CA64}" srcOrd="3" destOrd="0" parTransId="{556DCAE2-5501-4767-A59D-CE6051DDAE20}" sibTransId="{D36A7E3E-101E-4695-B1D8-7A9DF2188231}"/>
    <dgm:cxn modelId="{858EED93-6423-43D6-9BFB-1504151F310C}" srcId="{829F72C4-1AB4-4A01-A89D-F973C4FDB70B}" destId="{D2080534-7F50-473D-B1ED-8FB3931DD205}" srcOrd="1" destOrd="0" parTransId="{ED2DCF42-94A1-4E8E-9753-13AA430D8AD7}" sibTransId="{5C3D5473-B93E-4FDE-B926-2A0AD676A739}"/>
    <dgm:cxn modelId="{3121C314-5402-4BF2-86B0-FA08EDD941FE}" type="presOf" srcId="{829F72C4-1AB4-4A01-A89D-F973C4FDB70B}" destId="{BFB5E9FB-52F3-45C2-A168-7B6437450554}" srcOrd="0" destOrd="0" presId="urn:microsoft.com/office/officeart/2005/8/layout/vList3#1"/>
    <dgm:cxn modelId="{728BC71B-366D-4F79-97C8-48FEBA378AC2}" type="presOf" srcId="{D2080534-7F50-473D-B1ED-8FB3931DD205}" destId="{3D180F91-ACC6-4E33-9B9A-9C94EB5FDB09}" srcOrd="0" destOrd="0" presId="urn:microsoft.com/office/officeart/2005/8/layout/vList3#1"/>
    <dgm:cxn modelId="{08918EDC-291B-45C1-B70E-68519AD67567}" type="presOf" srcId="{0F5259E0-FB89-4364-A51D-E59E6527CA64}" destId="{44B6641B-16DE-4840-8B96-3D9EDBA40825}" srcOrd="0" destOrd="0" presId="urn:microsoft.com/office/officeart/2005/8/layout/vList3#1"/>
    <dgm:cxn modelId="{0C0A8CBE-9D04-409E-8B22-21FD86F0C619}" srcId="{829F72C4-1AB4-4A01-A89D-F973C4FDB70B}" destId="{D25CCCCA-B842-49DC-9F31-975B4E78E2FF}" srcOrd="4" destOrd="0" parTransId="{F3D69E7D-148A-44D0-AA44-679622A595B3}" sibTransId="{B962A251-AA64-4F90-BC0B-07F503C6C95E}"/>
    <dgm:cxn modelId="{2C8E1B0B-D2CD-4AAC-A578-35535D799E70}" type="presParOf" srcId="{BFB5E9FB-52F3-45C2-A168-7B6437450554}" destId="{1B17A813-46E7-4D4D-8E51-EA5F93153473}" srcOrd="0" destOrd="0" presId="urn:microsoft.com/office/officeart/2005/8/layout/vList3#1"/>
    <dgm:cxn modelId="{1E9F8DD1-1DA4-44D2-BD0A-87545F446A61}" type="presParOf" srcId="{1B17A813-46E7-4D4D-8E51-EA5F93153473}" destId="{3FFE829D-445A-4D9C-9709-DAF91012A2D3}" srcOrd="0" destOrd="0" presId="urn:microsoft.com/office/officeart/2005/8/layout/vList3#1"/>
    <dgm:cxn modelId="{B462B7FC-D905-4ACE-8566-C789DA0C56EB}" type="presParOf" srcId="{1B17A813-46E7-4D4D-8E51-EA5F93153473}" destId="{F05BE762-59E3-4D26-BBE2-B50A3D0C09E2}" srcOrd="1" destOrd="0" presId="urn:microsoft.com/office/officeart/2005/8/layout/vList3#1"/>
    <dgm:cxn modelId="{CC1FF34D-FEDA-4DDA-AE41-D76026A9B1BB}" type="presParOf" srcId="{BFB5E9FB-52F3-45C2-A168-7B6437450554}" destId="{22D62798-203B-401F-8F71-01958DAAD5CF}" srcOrd="1" destOrd="0" presId="urn:microsoft.com/office/officeart/2005/8/layout/vList3#1"/>
    <dgm:cxn modelId="{458A5A2D-8813-480C-AA3E-8AAD429FBE64}" type="presParOf" srcId="{BFB5E9FB-52F3-45C2-A168-7B6437450554}" destId="{0A9FEC38-B62E-4857-9F3F-61093882AFD5}" srcOrd="2" destOrd="0" presId="urn:microsoft.com/office/officeart/2005/8/layout/vList3#1"/>
    <dgm:cxn modelId="{86494B15-996E-4BEF-BF76-7FCCE0772EEB}" type="presParOf" srcId="{0A9FEC38-B62E-4857-9F3F-61093882AFD5}" destId="{AC4C2A9A-8591-4DC7-A2A9-D357B48C9A2B}" srcOrd="0" destOrd="0" presId="urn:microsoft.com/office/officeart/2005/8/layout/vList3#1"/>
    <dgm:cxn modelId="{1811831F-FD78-455E-BC95-69BE3FE9F6B1}" type="presParOf" srcId="{0A9FEC38-B62E-4857-9F3F-61093882AFD5}" destId="{3D180F91-ACC6-4E33-9B9A-9C94EB5FDB09}" srcOrd="1" destOrd="0" presId="urn:microsoft.com/office/officeart/2005/8/layout/vList3#1"/>
    <dgm:cxn modelId="{547AF05E-91FB-4711-9DC1-F51813C915A0}" type="presParOf" srcId="{BFB5E9FB-52F3-45C2-A168-7B6437450554}" destId="{56C33616-2499-4BF4-B59D-5A71EED5535E}" srcOrd="3" destOrd="0" presId="urn:microsoft.com/office/officeart/2005/8/layout/vList3#1"/>
    <dgm:cxn modelId="{FA9D25EE-B2B1-4E7C-9C2D-7791312A497B}" type="presParOf" srcId="{BFB5E9FB-52F3-45C2-A168-7B6437450554}" destId="{5A23C1FC-D060-439A-90A5-05622AF29DCB}" srcOrd="4" destOrd="0" presId="urn:microsoft.com/office/officeart/2005/8/layout/vList3#1"/>
    <dgm:cxn modelId="{8A44F551-0EB1-4113-96CF-B8713DB9344C}" type="presParOf" srcId="{5A23C1FC-D060-439A-90A5-05622AF29DCB}" destId="{255A6245-EE96-4B3C-8EA3-5D5C8CD7295A}" srcOrd="0" destOrd="0" presId="urn:microsoft.com/office/officeart/2005/8/layout/vList3#1"/>
    <dgm:cxn modelId="{DED1376C-BBEA-40E8-A4EA-35C0179D18BB}" type="presParOf" srcId="{5A23C1FC-D060-439A-90A5-05622AF29DCB}" destId="{A1CFD173-FA15-446A-939A-F0331DAA4E25}" srcOrd="1" destOrd="0" presId="urn:microsoft.com/office/officeart/2005/8/layout/vList3#1"/>
    <dgm:cxn modelId="{7A70C7B3-E1FA-41BB-8269-D6BE8C3D5973}" type="presParOf" srcId="{BFB5E9FB-52F3-45C2-A168-7B6437450554}" destId="{E4EA9563-CB1B-485F-9342-77641EEF4B43}" srcOrd="5" destOrd="0" presId="urn:microsoft.com/office/officeart/2005/8/layout/vList3#1"/>
    <dgm:cxn modelId="{236233CD-E46E-4C6A-9D01-D900E8908F7B}" type="presParOf" srcId="{BFB5E9FB-52F3-45C2-A168-7B6437450554}" destId="{48039A41-19FB-4568-B3D2-BA96CCDA86B4}" srcOrd="6" destOrd="0" presId="urn:microsoft.com/office/officeart/2005/8/layout/vList3#1"/>
    <dgm:cxn modelId="{93643E07-4039-4FFA-862E-F63E5A59A698}" type="presParOf" srcId="{48039A41-19FB-4568-B3D2-BA96CCDA86B4}" destId="{9C128855-CFB0-4BB8-8505-6C98286D1DAC}" srcOrd="0" destOrd="0" presId="urn:microsoft.com/office/officeart/2005/8/layout/vList3#1"/>
    <dgm:cxn modelId="{72241C10-87AE-4728-9A72-54842BB5E2AF}" type="presParOf" srcId="{48039A41-19FB-4568-B3D2-BA96CCDA86B4}" destId="{44B6641B-16DE-4840-8B96-3D9EDBA40825}" srcOrd="1" destOrd="0" presId="urn:microsoft.com/office/officeart/2005/8/layout/vList3#1"/>
    <dgm:cxn modelId="{1707E1AC-C584-4F07-897C-E86C37D18AAB}" type="presParOf" srcId="{BFB5E9FB-52F3-45C2-A168-7B6437450554}" destId="{7A3F22EE-C9F6-4F82-9B90-955B70BB10BB}" srcOrd="7" destOrd="0" presId="urn:microsoft.com/office/officeart/2005/8/layout/vList3#1"/>
    <dgm:cxn modelId="{2AF73747-50F4-48E7-8F69-5064D088C8B8}" type="presParOf" srcId="{BFB5E9FB-52F3-45C2-A168-7B6437450554}" destId="{16000738-956B-4923-8ACB-B44B0C5E50F8}" srcOrd="8" destOrd="0" presId="urn:microsoft.com/office/officeart/2005/8/layout/vList3#1"/>
    <dgm:cxn modelId="{5452C1AC-D738-49F0-AD9C-B75195F4F965}" type="presParOf" srcId="{16000738-956B-4923-8ACB-B44B0C5E50F8}" destId="{77B17830-646C-45A7-B744-E9530C0C131B}" srcOrd="0" destOrd="0" presId="urn:microsoft.com/office/officeart/2005/8/layout/vList3#1"/>
    <dgm:cxn modelId="{A6BD2246-952A-45DB-94CE-3379068FC1F1}" type="presParOf" srcId="{16000738-956B-4923-8ACB-B44B0C5E50F8}" destId="{3B1B149B-5681-4A0B-8CBD-F9F31F60CA71}" srcOrd="1" destOrd="0" presId="urn:microsoft.com/office/officeart/2005/8/layout/vList3#1"/>
    <dgm:cxn modelId="{88DC837C-DE5D-4D74-A820-547A8378096F}" type="presParOf" srcId="{BFB5E9FB-52F3-45C2-A168-7B6437450554}" destId="{74A0E79A-5909-425A-80FD-388B3AC052B5}" srcOrd="9" destOrd="0" presId="urn:microsoft.com/office/officeart/2005/8/layout/vList3#1"/>
    <dgm:cxn modelId="{165D7654-922A-4CD5-8385-0518DDF59967}" type="presParOf" srcId="{BFB5E9FB-52F3-45C2-A168-7B6437450554}" destId="{6066C584-D64E-4B8A-8E06-0CA5BB4C1AA7}" srcOrd="10" destOrd="0" presId="urn:microsoft.com/office/officeart/2005/8/layout/vList3#1"/>
    <dgm:cxn modelId="{0F3AB1CF-AF41-46AC-8DA5-0ED54F7ED4EC}" type="presParOf" srcId="{6066C584-D64E-4B8A-8E06-0CA5BB4C1AA7}" destId="{EBD2E166-D72D-4E23-B815-30C6D3EE3FAB}" srcOrd="0" destOrd="0" presId="urn:microsoft.com/office/officeart/2005/8/layout/vList3#1"/>
    <dgm:cxn modelId="{B17E1ABC-1017-4A42-A0D0-549C47F16DC4}" type="presParOf" srcId="{6066C584-D64E-4B8A-8E06-0CA5BB4C1AA7}" destId="{E5111909-6A0F-43DF-8C3E-5BD3EC05D358}" srcOrd="1" destOrd="0" presId="urn:microsoft.com/office/officeart/2005/8/layout/vList3#1"/>
  </dgm:cxnLst>
  <dgm:bg>
    <a:noFill/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77EF860-6375-46A9-B562-46D6417E0225}" type="doc">
      <dgm:prSet loTypeId="urn:microsoft.com/office/officeart/2005/8/layout/hierarchy1" loCatId="hierarchy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F0D0ABA-6027-4955-B579-9926C4BC4407}">
      <dgm:prSet phldrT="[Текст]"/>
      <dgm:spPr/>
      <dgm:t>
        <a:bodyPr/>
        <a:lstStyle/>
        <a:p>
          <a:r>
            <a:rPr lang="ru-RU" b="1" dirty="0" smtClean="0">
              <a:solidFill>
                <a:schemeClr val="accent1">
                  <a:lumMod val="75000"/>
                </a:schemeClr>
              </a:solidFill>
              <a:latin typeface="+mn-lt"/>
            </a:rPr>
            <a:t>Формы и системы оплаты труда</a:t>
          </a:r>
          <a:endParaRPr lang="ru-RU" dirty="0">
            <a:solidFill>
              <a:schemeClr val="accent1">
                <a:lumMod val="75000"/>
              </a:schemeClr>
            </a:solidFill>
          </a:endParaRPr>
        </a:p>
      </dgm:t>
    </dgm:pt>
    <dgm:pt modelId="{07DBEC9C-10A8-433C-B64F-DC5DB850A118}" type="parTrans" cxnId="{43760E0A-C499-4C9B-A493-14400541B051}">
      <dgm:prSet/>
      <dgm:spPr/>
      <dgm:t>
        <a:bodyPr/>
        <a:lstStyle/>
        <a:p>
          <a:endParaRPr lang="ru-RU"/>
        </a:p>
      </dgm:t>
    </dgm:pt>
    <dgm:pt modelId="{060EFC06-EF27-4C6C-B954-3B244C6C6A2A}" type="sibTrans" cxnId="{43760E0A-C499-4C9B-A493-14400541B051}">
      <dgm:prSet/>
      <dgm:spPr/>
      <dgm:t>
        <a:bodyPr/>
        <a:lstStyle/>
        <a:p>
          <a:endParaRPr lang="ru-RU"/>
        </a:p>
      </dgm:t>
    </dgm:pt>
    <dgm:pt modelId="{4C46F579-83D0-4558-ABF7-70E8FF58833A}">
      <dgm:prSet phldrT="[Текст]" custT="1"/>
      <dgm:spPr/>
      <dgm:t>
        <a:bodyPr/>
        <a:lstStyle/>
        <a:p>
          <a:r>
            <a:rPr lang="ru-RU" sz="3600" b="1" i="1" dirty="0" smtClean="0">
              <a:solidFill>
                <a:schemeClr val="accent1">
                  <a:lumMod val="75000"/>
                </a:schemeClr>
              </a:solidFill>
            </a:rPr>
            <a:t>Повременная</a:t>
          </a:r>
          <a:endParaRPr lang="ru-RU" sz="3600" b="1" i="1" dirty="0">
            <a:solidFill>
              <a:schemeClr val="accent1">
                <a:lumMod val="75000"/>
              </a:schemeClr>
            </a:solidFill>
          </a:endParaRPr>
        </a:p>
      </dgm:t>
    </dgm:pt>
    <dgm:pt modelId="{D5CD2577-691C-477A-8CA8-3969EFBE43A9}" type="parTrans" cxnId="{193678AA-7A82-485F-A8F5-CF94AB41A1AB}">
      <dgm:prSet/>
      <dgm:spPr/>
      <dgm:t>
        <a:bodyPr/>
        <a:lstStyle/>
        <a:p>
          <a:endParaRPr lang="ru-RU"/>
        </a:p>
      </dgm:t>
    </dgm:pt>
    <dgm:pt modelId="{C3512065-CEE5-4A7D-8E1C-75CBB3D6AA9C}" type="sibTrans" cxnId="{193678AA-7A82-485F-A8F5-CF94AB41A1AB}">
      <dgm:prSet/>
      <dgm:spPr/>
      <dgm:t>
        <a:bodyPr/>
        <a:lstStyle/>
        <a:p>
          <a:endParaRPr lang="ru-RU"/>
        </a:p>
      </dgm:t>
    </dgm:pt>
    <dgm:pt modelId="{99640C76-54CB-4E79-AC42-92122ED06A45}">
      <dgm:prSet phldrT="[Текст]" custT="1"/>
      <dgm:spPr/>
      <dgm:t>
        <a:bodyPr/>
        <a:lstStyle/>
        <a:p>
          <a:r>
            <a:rPr lang="ru-RU" sz="4000" b="1" i="1" dirty="0" smtClean="0">
              <a:solidFill>
                <a:schemeClr val="accent1">
                  <a:lumMod val="75000"/>
                </a:schemeClr>
              </a:solidFill>
            </a:rPr>
            <a:t>Сдельная</a:t>
          </a:r>
          <a:endParaRPr lang="ru-RU" sz="4000" b="1" i="1" dirty="0">
            <a:solidFill>
              <a:schemeClr val="accent1">
                <a:lumMod val="75000"/>
              </a:schemeClr>
            </a:solidFill>
          </a:endParaRPr>
        </a:p>
      </dgm:t>
    </dgm:pt>
    <dgm:pt modelId="{69D00C47-5B0C-4B08-85CC-D7AC4BAC1828}" type="parTrans" cxnId="{53484793-06A1-472C-834E-7D0F81B80B37}">
      <dgm:prSet/>
      <dgm:spPr/>
      <dgm:t>
        <a:bodyPr/>
        <a:lstStyle/>
        <a:p>
          <a:endParaRPr lang="ru-RU"/>
        </a:p>
      </dgm:t>
    </dgm:pt>
    <dgm:pt modelId="{5C16F0AE-5760-4FA9-92C7-A3D8B73908F9}" type="sibTrans" cxnId="{53484793-06A1-472C-834E-7D0F81B80B37}">
      <dgm:prSet/>
      <dgm:spPr/>
      <dgm:t>
        <a:bodyPr/>
        <a:lstStyle/>
        <a:p>
          <a:endParaRPr lang="ru-RU"/>
        </a:p>
      </dgm:t>
    </dgm:pt>
    <dgm:pt modelId="{71828120-D32C-4780-8F63-37ABA643FEB3}" type="pres">
      <dgm:prSet presAssocID="{C77EF860-6375-46A9-B562-46D6417E022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60CDA21-AF2D-4799-B414-507A4C8E309A}" type="pres">
      <dgm:prSet presAssocID="{CF0D0ABA-6027-4955-B579-9926C4BC4407}" presName="hierRoot1" presStyleCnt="0"/>
      <dgm:spPr/>
    </dgm:pt>
    <dgm:pt modelId="{AA849DE4-3013-4781-BD3E-9E185556C483}" type="pres">
      <dgm:prSet presAssocID="{CF0D0ABA-6027-4955-B579-9926C4BC4407}" presName="composite" presStyleCnt="0"/>
      <dgm:spPr/>
    </dgm:pt>
    <dgm:pt modelId="{06FAFC58-3F3E-4526-9729-1055F67CADA8}" type="pres">
      <dgm:prSet presAssocID="{CF0D0ABA-6027-4955-B579-9926C4BC4407}" presName="background" presStyleLbl="node0" presStyleIdx="0" presStyleCnt="1"/>
      <dgm:spPr/>
    </dgm:pt>
    <dgm:pt modelId="{7B32B755-5427-41A1-A004-AD519EE4F6A0}" type="pres">
      <dgm:prSet presAssocID="{CF0D0ABA-6027-4955-B579-9926C4BC4407}" presName="text" presStyleLbl="fgAcc0" presStyleIdx="0" presStyleCnt="1" custScaleX="151045" custScaleY="73406" custLinFactNeighborX="-12" custLinFactNeighborY="-1864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AC1508C-6FFF-4E14-B8DA-91928EA7AEDB}" type="pres">
      <dgm:prSet presAssocID="{CF0D0ABA-6027-4955-B579-9926C4BC4407}" presName="hierChild2" presStyleCnt="0"/>
      <dgm:spPr/>
    </dgm:pt>
    <dgm:pt modelId="{E7619651-0F24-4CCB-BA5B-A6CFC58AA98E}" type="pres">
      <dgm:prSet presAssocID="{D5CD2577-691C-477A-8CA8-3969EFBE43A9}" presName="Name10" presStyleLbl="parChTrans1D2" presStyleIdx="0" presStyleCnt="2"/>
      <dgm:spPr/>
      <dgm:t>
        <a:bodyPr/>
        <a:lstStyle/>
        <a:p>
          <a:endParaRPr lang="ru-RU"/>
        </a:p>
      </dgm:t>
    </dgm:pt>
    <dgm:pt modelId="{21F701F0-9062-40BF-BBB2-6AA51793403C}" type="pres">
      <dgm:prSet presAssocID="{4C46F579-83D0-4558-ABF7-70E8FF58833A}" presName="hierRoot2" presStyleCnt="0"/>
      <dgm:spPr/>
    </dgm:pt>
    <dgm:pt modelId="{42C2F30A-7021-469A-A947-6C233744D14A}" type="pres">
      <dgm:prSet presAssocID="{4C46F579-83D0-4558-ABF7-70E8FF58833A}" presName="composite2" presStyleCnt="0"/>
      <dgm:spPr/>
    </dgm:pt>
    <dgm:pt modelId="{A6776DD2-8A79-4C0D-BC7B-2939524FAD7C}" type="pres">
      <dgm:prSet presAssocID="{4C46F579-83D0-4558-ABF7-70E8FF58833A}" presName="background2" presStyleLbl="node2" presStyleIdx="0" presStyleCnt="2"/>
      <dgm:spPr/>
    </dgm:pt>
    <dgm:pt modelId="{DD2F18AA-7332-42B1-A5F9-6E5E5AAECE63}" type="pres">
      <dgm:prSet presAssocID="{4C46F579-83D0-4558-ABF7-70E8FF58833A}" presName="text2" presStyleLbl="fgAcc2" presStyleIdx="0" presStyleCnt="2" custScaleY="6353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DFE2F47-83D8-442A-951F-7CBA36CC15CB}" type="pres">
      <dgm:prSet presAssocID="{4C46F579-83D0-4558-ABF7-70E8FF58833A}" presName="hierChild3" presStyleCnt="0"/>
      <dgm:spPr/>
    </dgm:pt>
    <dgm:pt modelId="{7138E43C-724C-4582-8736-BA0C1900EFEA}" type="pres">
      <dgm:prSet presAssocID="{69D00C47-5B0C-4B08-85CC-D7AC4BAC1828}" presName="Name10" presStyleLbl="parChTrans1D2" presStyleIdx="1" presStyleCnt="2"/>
      <dgm:spPr/>
      <dgm:t>
        <a:bodyPr/>
        <a:lstStyle/>
        <a:p>
          <a:endParaRPr lang="ru-RU"/>
        </a:p>
      </dgm:t>
    </dgm:pt>
    <dgm:pt modelId="{5B8AD20A-4A3F-41E7-89EF-32FF91AAD9B5}" type="pres">
      <dgm:prSet presAssocID="{99640C76-54CB-4E79-AC42-92122ED06A45}" presName="hierRoot2" presStyleCnt="0"/>
      <dgm:spPr/>
    </dgm:pt>
    <dgm:pt modelId="{C1F902A3-C9A5-4828-A36A-E6D475F0ECFA}" type="pres">
      <dgm:prSet presAssocID="{99640C76-54CB-4E79-AC42-92122ED06A45}" presName="composite2" presStyleCnt="0"/>
      <dgm:spPr/>
    </dgm:pt>
    <dgm:pt modelId="{D19DC009-A931-4B7D-94A9-C47973B31270}" type="pres">
      <dgm:prSet presAssocID="{99640C76-54CB-4E79-AC42-92122ED06A45}" presName="background2" presStyleLbl="node2" presStyleIdx="1" presStyleCnt="2"/>
      <dgm:spPr/>
    </dgm:pt>
    <dgm:pt modelId="{9C92B003-9B58-4801-B0C0-FC713E21A63B}" type="pres">
      <dgm:prSet presAssocID="{99640C76-54CB-4E79-AC42-92122ED06A45}" presName="text2" presStyleLbl="fgAcc2" presStyleIdx="1" presStyleCnt="2" custScaleY="6353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F3846C4-5CBF-4031-A7C0-855B22921A44}" type="pres">
      <dgm:prSet presAssocID="{99640C76-54CB-4E79-AC42-92122ED06A45}" presName="hierChild3" presStyleCnt="0"/>
      <dgm:spPr/>
    </dgm:pt>
  </dgm:ptLst>
  <dgm:cxnLst>
    <dgm:cxn modelId="{4EB4F42F-3A1E-42CE-9737-DBF753F72C08}" type="presOf" srcId="{69D00C47-5B0C-4B08-85CC-D7AC4BAC1828}" destId="{7138E43C-724C-4582-8736-BA0C1900EFEA}" srcOrd="0" destOrd="0" presId="urn:microsoft.com/office/officeart/2005/8/layout/hierarchy1"/>
    <dgm:cxn modelId="{DBCD38AA-D8B7-4736-A577-843F549C9A4A}" type="presOf" srcId="{99640C76-54CB-4E79-AC42-92122ED06A45}" destId="{9C92B003-9B58-4801-B0C0-FC713E21A63B}" srcOrd="0" destOrd="0" presId="urn:microsoft.com/office/officeart/2005/8/layout/hierarchy1"/>
    <dgm:cxn modelId="{0FF5889B-48F1-4856-8CA5-2AA5539B9B22}" type="presOf" srcId="{CF0D0ABA-6027-4955-B579-9926C4BC4407}" destId="{7B32B755-5427-41A1-A004-AD519EE4F6A0}" srcOrd="0" destOrd="0" presId="urn:microsoft.com/office/officeart/2005/8/layout/hierarchy1"/>
    <dgm:cxn modelId="{B1A26825-00DB-4AE8-A8D5-67E85970D11E}" type="presOf" srcId="{D5CD2577-691C-477A-8CA8-3969EFBE43A9}" destId="{E7619651-0F24-4CCB-BA5B-A6CFC58AA98E}" srcOrd="0" destOrd="0" presId="urn:microsoft.com/office/officeart/2005/8/layout/hierarchy1"/>
    <dgm:cxn modelId="{43760E0A-C499-4C9B-A493-14400541B051}" srcId="{C77EF860-6375-46A9-B562-46D6417E0225}" destId="{CF0D0ABA-6027-4955-B579-9926C4BC4407}" srcOrd="0" destOrd="0" parTransId="{07DBEC9C-10A8-433C-B64F-DC5DB850A118}" sibTransId="{060EFC06-EF27-4C6C-B954-3B244C6C6A2A}"/>
    <dgm:cxn modelId="{2A945E36-4ADF-4325-80EA-3C5F0330CFFC}" type="presOf" srcId="{4C46F579-83D0-4558-ABF7-70E8FF58833A}" destId="{DD2F18AA-7332-42B1-A5F9-6E5E5AAECE63}" srcOrd="0" destOrd="0" presId="urn:microsoft.com/office/officeart/2005/8/layout/hierarchy1"/>
    <dgm:cxn modelId="{26DF340C-8D05-489C-B680-CA46A60A527C}" type="presOf" srcId="{C77EF860-6375-46A9-B562-46D6417E0225}" destId="{71828120-D32C-4780-8F63-37ABA643FEB3}" srcOrd="0" destOrd="0" presId="urn:microsoft.com/office/officeart/2005/8/layout/hierarchy1"/>
    <dgm:cxn modelId="{193678AA-7A82-485F-A8F5-CF94AB41A1AB}" srcId="{CF0D0ABA-6027-4955-B579-9926C4BC4407}" destId="{4C46F579-83D0-4558-ABF7-70E8FF58833A}" srcOrd="0" destOrd="0" parTransId="{D5CD2577-691C-477A-8CA8-3969EFBE43A9}" sibTransId="{C3512065-CEE5-4A7D-8E1C-75CBB3D6AA9C}"/>
    <dgm:cxn modelId="{53484793-06A1-472C-834E-7D0F81B80B37}" srcId="{CF0D0ABA-6027-4955-B579-9926C4BC4407}" destId="{99640C76-54CB-4E79-AC42-92122ED06A45}" srcOrd="1" destOrd="0" parTransId="{69D00C47-5B0C-4B08-85CC-D7AC4BAC1828}" sibTransId="{5C16F0AE-5760-4FA9-92C7-A3D8B73908F9}"/>
    <dgm:cxn modelId="{72286389-7492-4E66-8B26-C8E1F51316B0}" type="presParOf" srcId="{71828120-D32C-4780-8F63-37ABA643FEB3}" destId="{D60CDA21-AF2D-4799-B414-507A4C8E309A}" srcOrd="0" destOrd="0" presId="urn:microsoft.com/office/officeart/2005/8/layout/hierarchy1"/>
    <dgm:cxn modelId="{E04ACD5C-B92A-40F1-9B61-1257567BB27C}" type="presParOf" srcId="{D60CDA21-AF2D-4799-B414-507A4C8E309A}" destId="{AA849DE4-3013-4781-BD3E-9E185556C483}" srcOrd="0" destOrd="0" presId="urn:microsoft.com/office/officeart/2005/8/layout/hierarchy1"/>
    <dgm:cxn modelId="{A2EABD8B-AB6B-40DC-9AD5-0FF1E9533B9D}" type="presParOf" srcId="{AA849DE4-3013-4781-BD3E-9E185556C483}" destId="{06FAFC58-3F3E-4526-9729-1055F67CADA8}" srcOrd="0" destOrd="0" presId="urn:microsoft.com/office/officeart/2005/8/layout/hierarchy1"/>
    <dgm:cxn modelId="{F8255399-6B4A-4516-9EA7-958EB74E96C9}" type="presParOf" srcId="{AA849DE4-3013-4781-BD3E-9E185556C483}" destId="{7B32B755-5427-41A1-A004-AD519EE4F6A0}" srcOrd="1" destOrd="0" presId="urn:microsoft.com/office/officeart/2005/8/layout/hierarchy1"/>
    <dgm:cxn modelId="{F2FFF9F1-EA74-4D69-A485-7A122492E470}" type="presParOf" srcId="{D60CDA21-AF2D-4799-B414-507A4C8E309A}" destId="{0AC1508C-6FFF-4E14-B8DA-91928EA7AEDB}" srcOrd="1" destOrd="0" presId="urn:microsoft.com/office/officeart/2005/8/layout/hierarchy1"/>
    <dgm:cxn modelId="{C5CAA1A0-9226-4BD5-82DC-9DEB9DB32DBE}" type="presParOf" srcId="{0AC1508C-6FFF-4E14-B8DA-91928EA7AEDB}" destId="{E7619651-0F24-4CCB-BA5B-A6CFC58AA98E}" srcOrd="0" destOrd="0" presId="urn:microsoft.com/office/officeart/2005/8/layout/hierarchy1"/>
    <dgm:cxn modelId="{579852D1-7DCB-4CA2-A44B-36E18CFB19FF}" type="presParOf" srcId="{0AC1508C-6FFF-4E14-B8DA-91928EA7AEDB}" destId="{21F701F0-9062-40BF-BBB2-6AA51793403C}" srcOrd="1" destOrd="0" presId="urn:microsoft.com/office/officeart/2005/8/layout/hierarchy1"/>
    <dgm:cxn modelId="{B4A4EC5C-E71D-416B-8896-58A38F0B1ADD}" type="presParOf" srcId="{21F701F0-9062-40BF-BBB2-6AA51793403C}" destId="{42C2F30A-7021-469A-A947-6C233744D14A}" srcOrd="0" destOrd="0" presId="urn:microsoft.com/office/officeart/2005/8/layout/hierarchy1"/>
    <dgm:cxn modelId="{70B2A25B-E875-4596-BD0E-09FE6886C10A}" type="presParOf" srcId="{42C2F30A-7021-469A-A947-6C233744D14A}" destId="{A6776DD2-8A79-4C0D-BC7B-2939524FAD7C}" srcOrd="0" destOrd="0" presId="urn:microsoft.com/office/officeart/2005/8/layout/hierarchy1"/>
    <dgm:cxn modelId="{2B4C1552-0F91-4500-B688-8CCCC20DEA2E}" type="presParOf" srcId="{42C2F30A-7021-469A-A947-6C233744D14A}" destId="{DD2F18AA-7332-42B1-A5F9-6E5E5AAECE63}" srcOrd="1" destOrd="0" presId="urn:microsoft.com/office/officeart/2005/8/layout/hierarchy1"/>
    <dgm:cxn modelId="{E2471D55-A4E2-458B-B92F-01471C9ABDA7}" type="presParOf" srcId="{21F701F0-9062-40BF-BBB2-6AA51793403C}" destId="{ADFE2F47-83D8-442A-951F-7CBA36CC15CB}" srcOrd="1" destOrd="0" presId="urn:microsoft.com/office/officeart/2005/8/layout/hierarchy1"/>
    <dgm:cxn modelId="{DD1DBFC9-C926-4C0A-895E-533A4F39A2A8}" type="presParOf" srcId="{0AC1508C-6FFF-4E14-B8DA-91928EA7AEDB}" destId="{7138E43C-724C-4582-8736-BA0C1900EFEA}" srcOrd="2" destOrd="0" presId="urn:microsoft.com/office/officeart/2005/8/layout/hierarchy1"/>
    <dgm:cxn modelId="{88024AA0-80BA-4FF4-B8F6-3190BB43A499}" type="presParOf" srcId="{0AC1508C-6FFF-4E14-B8DA-91928EA7AEDB}" destId="{5B8AD20A-4A3F-41E7-89EF-32FF91AAD9B5}" srcOrd="3" destOrd="0" presId="urn:microsoft.com/office/officeart/2005/8/layout/hierarchy1"/>
    <dgm:cxn modelId="{72AC7834-7DD5-48A7-AAA8-72D1BACAE8D9}" type="presParOf" srcId="{5B8AD20A-4A3F-41E7-89EF-32FF91AAD9B5}" destId="{C1F902A3-C9A5-4828-A36A-E6D475F0ECFA}" srcOrd="0" destOrd="0" presId="urn:microsoft.com/office/officeart/2005/8/layout/hierarchy1"/>
    <dgm:cxn modelId="{2368C046-317E-4DCF-8CFF-1E4845212A85}" type="presParOf" srcId="{C1F902A3-C9A5-4828-A36A-E6D475F0ECFA}" destId="{D19DC009-A931-4B7D-94A9-C47973B31270}" srcOrd="0" destOrd="0" presId="urn:microsoft.com/office/officeart/2005/8/layout/hierarchy1"/>
    <dgm:cxn modelId="{548944D3-708F-4E8F-9403-78688E64A257}" type="presParOf" srcId="{C1F902A3-C9A5-4828-A36A-E6D475F0ECFA}" destId="{9C92B003-9B58-4801-B0C0-FC713E21A63B}" srcOrd="1" destOrd="0" presId="urn:microsoft.com/office/officeart/2005/8/layout/hierarchy1"/>
    <dgm:cxn modelId="{65BF8590-8A78-4C21-BD20-F01D6801A1F8}" type="presParOf" srcId="{5B8AD20A-4A3F-41E7-89EF-32FF91AAD9B5}" destId="{BF3846C4-5CBF-4031-A7C0-855B22921A4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2AA0E45-E067-4AA8-907C-07410A1DB3A8}">
      <dsp:nvSpPr>
        <dsp:cNvPr id="0" name=""/>
        <dsp:cNvSpPr/>
      </dsp:nvSpPr>
      <dsp:spPr>
        <a:xfrm>
          <a:off x="3744416" y="734711"/>
          <a:ext cx="1921397" cy="3417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8883"/>
              </a:lnTo>
              <a:lnTo>
                <a:pt x="1921397" y="188883"/>
              </a:lnTo>
              <a:lnTo>
                <a:pt x="1921397" y="341743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D3E58D-1F65-4A1C-ABC1-45DADA58F1A1}">
      <dsp:nvSpPr>
        <dsp:cNvPr id="0" name=""/>
        <dsp:cNvSpPr/>
      </dsp:nvSpPr>
      <dsp:spPr>
        <a:xfrm>
          <a:off x="1765427" y="734711"/>
          <a:ext cx="1978988" cy="341743"/>
        </a:xfrm>
        <a:custGeom>
          <a:avLst/>
          <a:gdLst/>
          <a:ahLst/>
          <a:cxnLst/>
          <a:rect l="0" t="0" r="0" b="0"/>
          <a:pathLst>
            <a:path>
              <a:moveTo>
                <a:pt x="1978988" y="0"/>
              </a:moveTo>
              <a:lnTo>
                <a:pt x="1978988" y="188883"/>
              </a:lnTo>
              <a:lnTo>
                <a:pt x="0" y="188883"/>
              </a:lnTo>
              <a:lnTo>
                <a:pt x="0" y="341743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A4CBD1-A157-46B9-A3C3-B34BE13F6F10}">
      <dsp:nvSpPr>
        <dsp:cNvPr id="0" name=""/>
        <dsp:cNvSpPr/>
      </dsp:nvSpPr>
      <dsp:spPr>
        <a:xfrm>
          <a:off x="2287037" y="161312"/>
          <a:ext cx="2914757" cy="57339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500000"/>
          </a:lightRig>
        </a:scene3d>
        <a:sp3d extrusionH="127000" prstMaterial="powder">
          <a:bevelT w="50800" h="635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Заработная плата</a:t>
          </a:r>
          <a:endParaRPr lang="ru-RU" sz="1800" b="1" i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287037" y="161312"/>
        <a:ext cx="2914757" cy="573398"/>
      </dsp:txXfrm>
    </dsp:sp>
    <dsp:sp modelId="{749B2FA5-C995-4F96-9CF1-CD663835CB74}">
      <dsp:nvSpPr>
        <dsp:cNvPr id="0" name=""/>
        <dsp:cNvSpPr/>
      </dsp:nvSpPr>
      <dsp:spPr>
        <a:xfrm>
          <a:off x="0" y="1076454"/>
          <a:ext cx="3530854" cy="52644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500000"/>
          </a:lightRig>
        </a:scene3d>
        <a:sp3d extrusionH="127000" prstMaterial="powder">
          <a:bevelT w="50800" h="635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Основная заработная плата</a:t>
          </a:r>
          <a:endParaRPr lang="ru-RU" sz="1800" b="1" i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1076454"/>
        <a:ext cx="3530854" cy="526448"/>
      </dsp:txXfrm>
    </dsp:sp>
    <dsp:sp modelId="{47C39224-178B-43CF-A520-E978F2223981}">
      <dsp:nvSpPr>
        <dsp:cNvPr id="0" name=""/>
        <dsp:cNvSpPr/>
      </dsp:nvSpPr>
      <dsp:spPr>
        <a:xfrm>
          <a:off x="3842794" y="1076454"/>
          <a:ext cx="3646037" cy="52644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500000"/>
          </a:lightRig>
        </a:scene3d>
        <a:sp3d extrusionH="127000" prstMaterial="powder">
          <a:bevelT w="50800" h="635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Дополнительная заработная плата</a:t>
          </a:r>
          <a:endParaRPr lang="ru-RU" sz="1800" b="1" i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842794" y="1076454"/>
        <a:ext cx="3646037" cy="52644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05BE762-59E3-4D26-BBE2-B50A3D0C09E2}">
      <dsp:nvSpPr>
        <dsp:cNvPr id="0" name=""/>
        <dsp:cNvSpPr/>
      </dsp:nvSpPr>
      <dsp:spPr>
        <a:xfrm rot="10800000">
          <a:off x="2017398" y="1745"/>
          <a:ext cx="7462780" cy="550700"/>
        </a:xfrm>
        <a:prstGeom prst="homePlat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dk2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dk2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dk2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dk2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500000"/>
          </a:lightRig>
        </a:scene3d>
        <a:sp3d extrusionH="127000" prstMaterial="powder">
          <a:bevelT w="50800" h="635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42843" tIns="106680" rIns="199136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latin typeface="Times New Roman" pitchFamily="18" charset="0"/>
              <a:cs typeface="Times New Roman" pitchFamily="18" charset="0"/>
            </a:rPr>
            <a:t>Мотивационная </a:t>
          </a:r>
          <a:endParaRPr lang="ru-RU" sz="2800" b="1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2017398" y="1745"/>
        <a:ext cx="7462780" cy="550700"/>
      </dsp:txXfrm>
    </dsp:sp>
    <dsp:sp modelId="{3FFE829D-445A-4D9C-9709-DAF91012A2D3}">
      <dsp:nvSpPr>
        <dsp:cNvPr id="0" name=""/>
        <dsp:cNvSpPr/>
      </dsp:nvSpPr>
      <dsp:spPr>
        <a:xfrm>
          <a:off x="1742047" y="1745"/>
          <a:ext cx="550700" cy="550700"/>
        </a:xfrm>
        <a:prstGeom prst="ellipse">
          <a:avLst/>
        </a:prstGeom>
        <a:solidFill>
          <a:schemeClr val="dk2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chemeClr val="dk2">
              <a:tint val="50000"/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500000"/>
          </a:lightRig>
        </a:scene3d>
        <a:sp3d extrusionH="127000" prstMaterial="powder">
          <a:bevelT w="50800" h="635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3D180F91-ACC6-4E33-9B9A-9C94EB5FDB09}">
      <dsp:nvSpPr>
        <dsp:cNvPr id="0" name=""/>
        <dsp:cNvSpPr/>
      </dsp:nvSpPr>
      <dsp:spPr>
        <a:xfrm rot="10800000">
          <a:off x="2017398" y="700727"/>
          <a:ext cx="7462780" cy="550700"/>
        </a:xfrm>
        <a:prstGeom prst="homePlat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dk2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dk2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dk2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dk2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500000"/>
          </a:lightRig>
        </a:scene3d>
        <a:sp3d extrusionH="127000" prstMaterial="powder">
          <a:bevelT w="50800" h="635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42843" tIns="106680" rIns="199136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latin typeface="Times New Roman" pitchFamily="18" charset="0"/>
              <a:cs typeface="Times New Roman" pitchFamily="18" charset="0"/>
            </a:rPr>
            <a:t>Воспроизводственная </a:t>
          </a:r>
        </a:p>
      </dsp:txBody>
      <dsp:txXfrm rot="10800000">
        <a:off x="2017398" y="700727"/>
        <a:ext cx="7462780" cy="550700"/>
      </dsp:txXfrm>
    </dsp:sp>
    <dsp:sp modelId="{AC4C2A9A-8591-4DC7-A2A9-D357B48C9A2B}">
      <dsp:nvSpPr>
        <dsp:cNvPr id="0" name=""/>
        <dsp:cNvSpPr/>
      </dsp:nvSpPr>
      <dsp:spPr>
        <a:xfrm>
          <a:off x="1742047" y="700727"/>
          <a:ext cx="550700" cy="550700"/>
        </a:xfrm>
        <a:prstGeom prst="ellipse">
          <a:avLst/>
        </a:prstGeom>
        <a:solidFill>
          <a:schemeClr val="dk2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chemeClr val="dk2">
              <a:tint val="50000"/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500000"/>
          </a:lightRig>
        </a:scene3d>
        <a:sp3d extrusionH="127000" prstMaterial="powder">
          <a:bevelT w="50800" h="635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A1CFD173-FA15-446A-939A-F0331DAA4E25}">
      <dsp:nvSpPr>
        <dsp:cNvPr id="0" name=""/>
        <dsp:cNvSpPr/>
      </dsp:nvSpPr>
      <dsp:spPr>
        <a:xfrm rot="10800000">
          <a:off x="2017398" y="1399710"/>
          <a:ext cx="7462780" cy="550700"/>
        </a:xfrm>
        <a:prstGeom prst="homePlat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dk2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dk2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dk2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dk2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500000"/>
          </a:lightRig>
        </a:scene3d>
        <a:sp3d extrusionH="127000" prstMaterial="powder">
          <a:bevelT w="50800" h="635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42843" tIns="106680" rIns="199136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latin typeface="Times New Roman" pitchFamily="18" charset="0"/>
              <a:cs typeface="Times New Roman" pitchFamily="18" charset="0"/>
            </a:rPr>
            <a:t>Статусная </a:t>
          </a:r>
        </a:p>
      </dsp:txBody>
      <dsp:txXfrm rot="10800000">
        <a:off x="2017398" y="1399710"/>
        <a:ext cx="7462780" cy="550700"/>
      </dsp:txXfrm>
    </dsp:sp>
    <dsp:sp modelId="{255A6245-EE96-4B3C-8EA3-5D5C8CD7295A}">
      <dsp:nvSpPr>
        <dsp:cNvPr id="0" name=""/>
        <dsp:cNvSpPr/>
      </dsp:nvSpPr>
      <dsp:spPr>
        <a:xfrm>
          <a:off x="1742047" y="1399710"/>
          <a:ext cx="550700" cy="550700"/>
        </a:xfrm>
        <a:prstGeom prst="ellipse">
          <a:avLst/>
        </a:prstGeom>
        <a:solidFill>
          <a:schemeClr val="dk2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chemeClr val="dk2">
              <a:tint val="50000"/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500000"/>
          </a:lightRig>
        </a:scene3d>
        <a:sp3d extrusionH="127000" prstMaterial="powder">
          <a:bevelT w="50800" h="635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44B6641B-16DE-4840-8B96-3D9EDBA40825}">
      <dsp:nvSpPr>
        <dsp:cNvPr id="0" name=""/>
        <dsp:cNvSpPr/>
      </dsp:nvSpPr>
      <dsp:spPr>
        <a:xfrm rot="10800000">
          <a:off x="2017398" y="2098693"/>
          <a:ext cx="7462780" cy="550700"/>
        </a:xfrm>
        <a:prstGeom prst="homePlat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dk2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dk2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dk2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dk2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500000"/>
          </a:lightRig>
        </a:scene3d>
        <a:sp3d extrusionH="127000" prstMaterial="powder">
          <a:bevelT w="50800" h="635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42843" tIns="106680" rIns="199136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latin typeface="Times New Roman" pitchFamily="18" charset="0"/>
              <a:cs typeface="Times New Roman" pitchFamily="18" charset="0"/>
            </a:rPr>
            <a:t>Стимулирующая</a:t>
          </a:r>
        </a:p>
      </dsp:txBody>
      <dsp:txXfrm rot="10800000">
        <a:off x="2017398" y="2098693"/>
        <a:ext cx="7462780" cy="550700"/>
      </dsp:txXfrm>
    </dsp:sp>
    <dsp:sp modelId="{9C128855-CFB0-4BB8-8505-6C98286D1DAC}">
      <dsp:nvSpPr>
        <dsp:cNvPr id="0" name=""/>
        <dsp:cNvSpPr/>
      </dsp:nvSpPr>
      <dsp:spPr>
        <a:xfrm>
          <a:off x="1742047" y="2098693"/>
          <a:ext cx="550700" cy="550700"/>
        </a:xfrm>
        <a:prstGeom prst="ellipse">
          <a:avLst/>
        </a:prstGeom>
        <a:solidFill>
          <a:schemeClr val="dk2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chemeClr val="dk2">
              <a:tint val="50000"/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500000"/>
          </a:lightRig>
        </a:scene3d>
        <a:sp3d extrusionH="127000" prstMaterial="powder">
          <a:bevelT w="50800" h="635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3B1B149B-5681-4A0B-8CBD-F9F31F60CA71}">
      <dsp:nvSpPr>
        <dsp:cNvPr id="0" name=""/>
        <dsp:cNvSpPr/>
      </dsp:nvSpPr>
      <dsp:spPr>
        <a:xfrm rot="10800000">
          <a:off x="2017398" y="2797676"/>
          <a:ext cx="7462780" cy="550700"/>
        </a:xfrm>
        <a:prstGeom prst="homePlat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dk2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dk2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dk2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dk2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500000"/>
          </a:lightRig>
        </a:scene3d>
        <a:sp3d extrusionH="127000" prstMaterial="powder">
          <a:bevelT w="50800" h="635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42843" tIns="106680" rIns="199136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latin typeface="Times New Roman" pitchFamily="18" charset="0"/>
              <a:cs typeface="Times New Roman" pitchFamily="18" charset="0"/>
            </a:rPr>
            <a:t>Регулирующая </a:t>
          </a:r>
        </a:p>
      </dsp:txBody>
      <dsp:txXfrm rot="10800000">
        <a:off x="2017398" y="2797676"/>
        <a:ext cx="7462780" cy="550700"/>
      </dsp:txXfrm>
    </dsp:sp>
    <dsp:sp modelId="{77B17830-646C-45A7-B744-E9530C0C131B}">
      <dsp:nvSpPr>
        <dsp:cNvPr id="0" name=""/>
        <dsp:cNvSpPr/>
      </dsp:nvSpPr>
      <dsp:spPr>
        <a:xfrm>
          <a:off x="1742047" y="2797676"/>
          <a:ext cx="550700" cy="550700"/>
        </a:xfrm>
        <a:prstGeom prst="ellipse">
          <a:avLst/>
        </a:prstGeom>
        <a:solidFill>
          <a:schemeClr val="dk2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chemeClr val="dk2">
              <a:tint val="50000"/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500000"/>
          </a:lightRig>
        </a:scene3d>
        <a:sp3d extrusionH="127000" prstMaterial="powder">
          <a:bevelT w="50800" h="635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E5111909-6A0F-43DF-8C3E-5BD3EC05D358}">
      <dsp:nvSpPr>
        <dsp:cNvPr id="0" name=""/>
        <dsp:cNvSpPr/>
      </dsp:nvSpPr>
      <dsp:spPr>
        <a:xfrm rot="10800000">
          <a:off x="2017398" y="3496658"/>
          <a:ext cx="7462780" cy="550700"/>
        </a:xfrm>
        <a:prstGeom prst="homePlat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dk2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dk2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dk2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dk2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500000"/>
          </a:lightRig>
        </a:scene3d>
        <a:sp3d extrusionH="127000" prstMaterial="powder">
          <a:bevelT w="50800" h="635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42843" tIns="106680" rIns="199136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latin typeface="Times New Roman" pitchFamily="18" charset="0"/>
              <a:cs typeface="Times New Roman" pitchFamily="18" charset="0"/>
            </a:rPr>
            <a:t>Производственно-долевая </a:t>
          </a:r>
        </a:p>
      </dsp:txBody>
      <dsp:txXfrm rot="10800000">
        <a:off x="2017398" y="3496658"/>
        <a:ext cx="7462780" cy="550700"/>
      </dsp:txXfrm>
    </dsp:sp>
    <dsp:sp modelId="{EBD2E166-D72D-4E23-B815-30C6D3EE3FAB}">
      <dsp:nvSpPr>
        <dsp:cNvPr id="0" name=""/>
        <dsp:cNvSpPr/>
      </dsp:nvSpPr>
      <dsp:spPr>
        <a:xfrm>
          <a:off x="1742047" y="3496658"/>
          <a:ext cx="550700" cy="550700"/>
        </a:xfrm>
        <a:prstGeom prst="ellipse">
          <a:avLst/>
        </a:prstGeom>
        <a:solidFill>
          <a:schemeClr val="dk2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chemeClr val="dk2">
              <a:tint val="50000"/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500000"/>
          </a:lightRig>
        </a:scene3d>
        <a:sp3d extrusionH="127000" prstMaterial="powder">
          <a:bevelT w="50800" h="635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138E43C-724C-4582-8736-BA0C1900EFEA}">
      <dsp:nvSpPr>
        <dsp:cNvPr id="0" name=""/>
        <dsp:cNvSpPr/>
      </dsp:nvSpPr>
      <dsp:spPr>
        <a:xfrm>
          <a:off x="4894614" y="1380764"/>
          <a:ext cx="2340627" cy="15205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5763"/>
              </a:lnTo>
              <a:lnTo>
                <a:pt x="2340627" y="1165763"/>
              </a:lnTo>
              <a:lnTo>
                <a:pt x="2340627" y="1520511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619651-0F24-4CCB-BA5B-A6CFC58AA98E}">
      <dsp:nvSpPr>
        <dsp:cNvPr id="0" name=""/>
        <dsp:cNvSpPr/>
      </dsp:nvSpPr>
      <dsp:spPr>
        <a:xfrm>
          <a:off x="2554906" y="1380764"/>
          <a:ext cx="2339708" cy="1520511"/>
        </a:xfrm>
        <a:custGeom>
          <a:avLst/>
          <a:gdLst/>
          <a:ahLst/>
          <a:cxnLst/>
          <a:rect l="0" t="0" r="0" b="0"/>
          <a:pathLst>
            <a:path>
              <a:moveTo>
                <a:pt x="2339708" y="0"/>
              </a:moveTo>
              <a:lnTo>
                <a:pt x="2339708" y="1165763"/>
              </a:lnTo>
              <a:lnTo>
                <a:pt x="0" y="1165763"/>
              </a:lnTo>
              <a:lnTo>
                <a:pt x="0" y="1520511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FAFC58-3F3E-4526-9729-1055F67CADA8}">
      <dsp:nvSpPr>
        <dsp:cNvPr id="0" name=""/>
        <dsp:cNvSpPr/>
      </dsp:nvSpPr>
      <dsp:spPr>
        <a:xfrm>
          <a:off x="2002581" y="-404210"/>
          <a:ext cx="5784066" cy="17849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32B755-5427-41A1-A004-AD519EE4F6A0}">
      <dsp:nvSpPr>
        <dsp:cNvPr id="0" name=""/>
        <dsp:cNvSpPr/>
      </dsp:nvSpPr>
      <dsp:spPr>
        <a:xfrm>
          <a:off x="2428066" y="0"/>
          <a:ext cx="5784066" cy="17849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700" b="1" kern="1200" dirty="0" smtClean="0">
              <a:solidFill>
                <a:schemeClr val="accent1">
                  <a:lumMod val="75000"/>
                </a:schemeClr>
              </a:solidFill>
              <a:latin typeface="+mn-lt"/>
            </a:rPr>
            <a:t>Формы и системы оплаты труда</a:t>
          </a:r>
          <a:endParaRPr lang="ru-RU" sz="47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2428066" y="0"/>
        <a:ext cx="5784066" cy="1784975"/>
      </dsp:txXfrm>
    </dsp:sp>
    <dsp:sp modelId="{A6776DD2-8A79-4C0D-BC7B-2939524FAD7C}">
      <dsp:nvSpPr>
        <dsp:cNvPr id="0" name=""/>
        <dsp:cNvSpPr/>
      </dsp:nvSpPr>
      <dsp:spPr>
        <a:xfrm>
          <a:off x="640222" y="2901275"/>
          <a:ext cx="3829366" cy="15449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2F18AA-7332-42B1-A5F9-6E5E5AAECE63}">
      <dsp:nvSpPr>
        <dsp:cNvPr id="0" name=""/>
        <dsp:cNvSpPr/>
      </dsp:nvSpPr>
      <dsp:spPr>
        <a:xfrm>
          <a:off x="1065708" y="3305486"/>
          <a:ext cx="3829366" cy="15449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i="1" kern="1200" dirty="0" smtClean="0">
              <a:solidFill>
                <a:schemeClr val="accent1">
                  <a:lumMod val="75000"/>
                </a:schemeClr>
              </a:solidFill>
            </a:rPr>
            <a:t>Повременная</a:t>
          </a:r>
          <a:endParaRPr lang="ru-RU" sz="3600" b="1" i="1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1065708" y="3305486"/>
        <a:ext cx="3829366" cy="1544947"/>
      </dsp:txXfrm>
    </dsp:sp>
    <dsp:sp modelId="{D19DC009-A931-4B7D-94A9-C47973B31270}">
      <dsp:nvSpPr>
        <dsp:cNvPr id="0" name=""/>
        <dsp:cNvSpPr/>
      </dsp:nvSpPr>
      <dsp:spPr>
        <a:xfrm>
          <a:off x="5320559" y="2901275"/>
          <a:ext cx="3829366" cy="15449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92B003-9B58-4801-B0C0-FC713E21A63B}">
      <dsp:nvSpPr>
        <dsp:cNvPr id="0" name=""/>
        <dsp:cNvSpPr/>
      </dsp:nvSpPr>
      <dsp:spPr>
        <a:xfrm>
          <a:off x="5746044" y="3305486"/>
          <a:ext cx="3829366" cy="15449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i="1" kern="1200" dirty="0" smtClean="0">
              <a:solidFill>
                <a:schemeClr val="accent1">
                  <a:lumMod val="75000"/>
                </a:schemeClr>
              </a:solidFill>
            </a:rPr>
            <a:t>Сдельная</a:t>
          </a:r>
          <a:endParaRPr lang="ru-RU" sz="4000" b="1" i="1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5746044" y="3305486"/>
        <a:ext cx="3829366" cy="15449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4A8D02-4E65-4CCD-8312-4AB164C6C77D}" type="datetimeFigureOut">
              <a:rPr lang="ru-RU" smtClean="0"/>
              <a:pPr/>
              <a:t>21.10.2016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119DBA-4540-49B3-8FA9-6259387ECF9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876198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A755D9-D361-47B8-9652-3B4EA9776CE5}" type="datetimeFigureOut">
              <a:rPr lang="ru-RU" smtClean="0"/>
              <a:pPr/>
              <a:t>21.10.2016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B36274-F2B9-4C45-BBB4-0EDF4CD651A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47688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F257728-1863-46A1-B8D5-2DCAD9E670BA}" type="slidenum">
              <a:rPr lang="ru-RU" smtClean="0"/>
              <a:pPr/>
              <a:t>17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3555074" y="0"/>
            <a:ext cx="8633751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126074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4487988" y="533400"/>
            <a:ext cx="6805427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4471425" y="3539864"/>
            <a:ext cx="681792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7826260" y="6557946"/>
            <a:ext cx="2669257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3829175-527E-46A3-863C-1BB1F163B849}" type="datetimeFigureOut">
              <a:rPr lang="ru-RU" smtClean="0"/>
              <a:pPr/>
              <a:t>21.10.2016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3758221" y="6557946"/>
            <a:ext cx="3902613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0505109" y="6556248"/>
            <a:ext cx="784244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5137D0E-4A4F-4307-8994-C1891D747D5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829175-527E-46A3-863C-1BB1F163B849}" type="datetimeFigureOut">
              <a:rPr lang="ru-RU" smtClean="0"/>
              <a:pPr/>
              <a:t>21.10.2016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137D0E-4A4F-4307-8994-C1891D747D5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35325" y="274956"/>
            <a:ext cx="2031471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441" y="274643"/>
            <a:ext cx="802431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5655615" y="6557946"/>
            <a:ext cx="2669257" cy="226902"/>
          </a:xfrm>
        </p:spPr>
        <p:txBody>
          <a:bodyPr/>
          <a:lstStyle>
            <a:extLst/>
          </a:lstStyle>
          <a:p>
            <a:fld id="{83829175-527E-46A3-863C-1BB1F163B849}" type="datetimeFigureOut">
              <a:rPr lang="ru-RU" smtClean="0"/>
              <a:pPr/>
              <a:t>21.10.2016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9441" y="6556248"/>
            <a:ext cx="4875530" cy="228600"/>
          </a:xfrm>
        </p:spPr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337156" y="6553200"/>
            <a:ext cx="78424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5137D0E-4A4F-4307-8994-C1891D747D5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829175-527E-46A3-863C-1BB1F163B849}" type="datetimeFigureOut">
              <a:rPr lang="ru-RU" smtClean="0"/>
              <a:pPr/>
              <a:t>21.10.2016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137D0E-4A4F-4307-8994-C1891D747D5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2029" y="2821838"/>
            <a:ext cx="8338479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2029" y="1905001"/>
            <a:ext cx="8338479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297343" y="6556810"/>
            <a:ext cx="2669257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3829175-527E-46A3-863C-1BB1F163B849}" type="datetimeFigureOut">
              <a:rPr lang="ru-RU" smtClean="0"/>
              <a:pPr/>
              <a:t>21.10.2016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13208" y="6556810"/>
            <a:ext cx="3859795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976264" y="6555112"/>
            <a:ext cx="784244" cy="228600"/>
          </a:xfrm>
        </p:spPr>
        <p:txBody>
          <a:bodyPr/>
          <a:lstStyle>
            <a:extLst/>
          </a:lstStyle>
          <a:p>
            <a:fld id="{E5137D0E-4A4F-4307-8994-C1891D747D5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441" y="320040"/>
            <a:ext cx="9653549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4692698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70293" y="1600201"/>
            <a:ext cx="4692698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829175-527E-46A3-863C-1BB1F163B849}" type="datetimeFigureOut">
              <a:rPr lang="ru-RU" smtClean="0"/>
              <a:pPr/>
              <a:t>21.10.2016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137D0E-4A4F-4307-8994-C1891D747D5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441" y="320040"/>
            <a:ext cx="9653549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441" y="5867400"/>
            <a:ext cx="4692698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570293" y="5867400"/>
            <a:ext cx="4692698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441" y="1711840"/>
            <a:ext cx="4692698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570293" y="1711840"/>
            <a:ext cx="4692698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829175-527E-46A3-863C-1BB1F163B849}" type="datetimeFigureOut">
              <a:rPr lang="ru-RU" smtClean="0"/>
              <a:pPr/>
              <a:t>21.10.2016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137D0E-4A4F-4307-8994-C1891D747D5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441" y="320040"/>
            <a:ext cx="9653549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829175-527E-46A3-863C-1BB1F163B849}" type="datetimeFigureOut">
              <a:rPr lang="ru-RU" smtClean="0"/>
              <a:pPr/>
              <a:t>21.10.2016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137D0E-4A4F-4307-8994-C1891D747D5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3829175-527E-46A3-863C-1BB1F163B849}" type="datetimeFigureOut">
              <a:rPr lang="ru-RU" smtClean="0"/>
              <a:pPr/>
              <a:t>21.10.2016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137D0E-4A4F-4307-8994-C1891D747D5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441" y="228600"/>
            <a:ext cx="7861792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441" y="1497416"/>
            <a:ext cx="7861792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09441" y="2133600"/>
            <a:ext cx="9649486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829175-527E-46A3-863C-1BB1F163B849}" type="datetimeFigureOut">
              <a:rPr lang="ru-RU" smtClean="0"/>
              <a:pPr/>
              <a:t>21.10.2016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137D0E-4A4F-4307-8994-C1891D747D5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797084" y="1004669"/>
            <a:ext cx="5757869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795402" y="998817"/>
            <a:ext cx="5757869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83593" y="1143000"/>
            <a:ext cx="4570809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183593" y="3283634"/>
            <a:ext cx="4570809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CFA630-13BB-46C4-BD44-B2C5F9B66074}" type="datetimeFigureOut">
              <a:rPr lang="en-US" smtClean="0"/>
              <a:pPr/>
              <a:t>10/21/2016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884679" y="1041002"/>
            <a:ext cx="560686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10868369" y="0"/>
            <a:ext cx="1320456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441" y="320040"/>
            <a:ext cx="9649486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609441" y="1609416"/>
            <a:ext cx="9649486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5659774" y="6557946"/>
            <a:ext cx="2669257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83829175-527E-46A3-863C-1BB1F163B849}" type="datetimeFigureOut">
              <a:rPr lang="ru-RU" smtClean="0"/>
              <a:pPr/>
              <a:t>21.10.2016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609441" y="6557946"/>
            <a:ext cx="487553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8333093" y="6556248"/>
            <a:ext cx="784244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5137D0E-4A4F-4307-8994-C1891D747D5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dirty="0" smtClean="0">
                <a:latin typeface="Palatino Linotype"/>
              </a:rPr>
              <a:t>Заработная плата и формы оплаты труда</a:t>
            </a:r>
            <a:endParaRPr lang="ru-RU" sz="7200" b="0" i="0" dirty="0">
              <a:solidFill>
                <a:schemeClr val="tx1"/>
              </a:solidFill>
              <a:latin typeface="Palatino Linotype"/>
              <a:ea typeface="+mj-ea"/>
              <a:cs typeface="+mj-cs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565610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Элементы заработной платы</a:t>
            </a:r>
            <a:endParaRPr lang="ru-RU" dirty="0"/>
          </a:p>
        </p:txBody>
      </p:sp>
      <p:pic>
        <p:nvPicPr>
          <p:cNvPr id="8" name="Picture 4" descr="Приказ Министерства внутренних дел Российской Федерации от 27 августа 2008 г. N 751 г. Москва &quot;О мерах по реализации постановлен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05780" y="1772816"/>
            <a:ext cx="5112568" cy="3902594"/>
          </a:xfrm>
          <a:prstGeom prst="rect">
            <a:avLst/>
          </a:prstGeom>
          <a:noFill/>
        </p:spPr>
      </p:pic>
      <p:sp>
        <p:nvSpPr>
          <p:cNvPr id="7" name="Текст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Заработная плата ИТР и служащих определяется по штатному расписанию, т. е. на основе схемы должностных окладов и числа работников каждой группы.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6700867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i="1" u="sng" dirty="0" smtClean="0"/>
              <a:t>Основным источником выплат заработной платы является фонд заработной платы</a:t>
            </a:r>
            <a:r>
              <a:rPr lang="ru-RU" dirty="0" smtClean="0"/>
              <a:t>, который формируется за счет себестоимости выпускаемой продукции и включает в себя:</a:t>
            </a:r>
          </a:p>
          <a:p>
            <a:pPr lvl="0"/>
            <a:r>
              <a:rPr lang="ru-RU" dirty="0" smtClean="0"/>
              <a:t>оплату за отработанное время (заработная плата, премии и вознаграждения, доплаты и надбавки, компенсации и прочие выплаты);</a:t>
            </a:r>
          </a:p>
          <a:p>
            <a:pPr lvl="0"/>
            <a:r>
              <a:rPr lang="ru-RU" dirty="0" smtClean="0"/>
              <a:t>оплату за неотработанное время (отпуска, льготные часы подростков, простои не по вине рабочего);</a:t>
            </a:r>
          </a:p>
          <a:p>
            <a:pPr lvl="0"/>
            <a:r>
              <a:rPr lang="ru-RU" dirty="0" smtClean="0"/>
              <a:t>единовременные поощрительные выплаты (разовые премии, материальная помощь, компенсации за неиспользованный отпуск).</a:t>
            </a: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Формы оплаты труда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Все организации, кроме государственных, самостоятельно устанавливают формы и системы оплаты труда. Они могут быть: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Тарифными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Бестарифными 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Системами плавающих окладов  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Системами оплаты труда на комиссионной основе и др.</a:t>
            </a:r>
          </a:p>
          <a:p>
            <a:r>
              <a:rPr lang="ru-RU" dirty="0" smtClean="0"/>
              <a:t> В бюджетных организациях система оплаты труда определяется государством.</a:t>
            </a: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ТАРИФНАя</a:t>
            </a:r>
            <a:r>
              <a:rPr lang="ru-RU" dirty="0" smtClean="0"/>
              <a:t> система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Тарифная система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совокупность нормативов, с помощью которых осуществляется дифференциация (разделение) заработной платы работников различных категорий в зависимости от: сложности выполняемой работы, условий труда, природно-климатических условий, интенсивности труда, характера труда.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Формами тарифной системы являются: сдельная и повременная. Основным различием между ними является лежащий в их основе способ учета затрат труда: при сдельной — учет количества произведенной продукции надлежащего качества, либо учет количества выполненных операций, при повременной — учет проработанного времени.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Бестарифная система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Бестарифная система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оплаты труда основана на определении размера заработной платы каждого работника в зависимости от конечного результата работы всего коллектива, в состав которого входит работник. Принцип бестарифной системы оплаты труда заключается в том, что работнику присваивается определенный квалификационный уровень, но никакого твердого оклада или тарифной ставки не устанавливается.</a:t>
            </a:r>
          </a:p>
          <a:p>
            <a:pPr lvl="0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Система плавающих окладов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Система плавающих окладов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предполагает, что каждый раз в конце месяца по результатам труда за расчетный месяц для каждого работника формируется новый должностной оклад на следующий месяц. Размеры окладов повышаются (или понижаются) в зависимости от выручки или производительности труда в подразделении или по иным показателям. Для руководителей и специалистов оклад может устанавливаться в процентах от прибыли. Порядок расчета заработной платы в этом случае также должен быть зафиксирован в трудовом или коллективном договоре или в положении об оплате труда.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Система оплаты труда на комиссионной основе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Система оплаты труда на комиссионной основе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предполагает вознаграждение за труд в виде фиксированного процента от дохода (объема продаж), получаемого организацией от продажи продукции, товаров (работ, услуг).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06590" y="357166"/>
            <a:ext cx="11132883" cy="490537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  <a:latin typeface="+mn-lt"/>
              </a:rPr>
              <a:t> </a:t>
            </a:r>
            <a:endParaRPr lang="ru-RU" dirty="0">
              <a:solidFill>
                <a:srgbClr val="002060"/>
              </a:solidFill>
              <a:latin typeface="+mn-lt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165058" y="1004865"/>
          <a:ext cx="10215634" cy="48530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формы оплаты труда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Повременная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форма заработной платы, при которой заработная плата зависит от количества затраченного времени (фактически отработанного) с учетом квалификации работника и условий труда. Повременная оплата может быть простой и повременно-премиальной.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Расчет заработной платы при повременной форме отплаты труда производится на основании табелей, в которых отмечается число отработанных дней и часов.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сдельной форме оплаты труда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работнику оплачивается то количество продукции (работ, услуг), которое он произвел, т.е. величина заработка зависит от объема сделанной (проданной) продукции или оказанных услуг, от результатов труда и его продуктивности.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67139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7171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3600" b="1" smtClean="0"/>
              <a:t>Любая профессиональная деятельность оплачивается.</a:t>
            </a:r>
          </a:p>
          <a:p>
            <a:endParaRPr lang="ru-RU" sz="3600" b="1" smtClean="0"/>
          </a:p>
          <a:p>
            <a:r>
              <a:rPr lang="ru-RU" sz="3600" b="1" smtClean="0"/>
              <a:t>Это средства к существованию.</a:t>
            </a:r>
          </a:p>
          <a:p>
            <a:endParaRPr lang="ru-RU" sz="3600" b="1" smtClean="0"/>
          </a:p>
          <a:p>
            <a:r>
              <a:rPr lang="ru-RU" sz="3600" b="1" smtClean="0"/>
              <a:t>Разный труд оплачивается </a:t>
            </a:r>
            <a:br>
              <a:rPr lang="ru-RU" sz="3600" b="1" smtClean="0"/>
            </a:br>
            <a:r>
              <a:rPr lang="ru-RU" sz="3600" b="1" smtClean="0"/>
              <a:t>по-разному.</a:t>
            </a:r>
          </a:p>
          <a:p>
            <a:endParaRPr lang="ru-RU" sz="3600" b="1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Определение </a:t>
            </a:r>
            <a:endParaRPr lang="ru-RU" dirty="0"/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19456" indent="-219456">
              <a:buClr>
                <a:schemeClr val="tx1"/>
              </a:buClr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Заработная плата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— это часть общественного продукта, которая в денежной форме выдается работнику в соответствии с количеством и качеством затраченного труда.</a:t>
            </a:r>
          </a:p>
          <a:p>
            <a:pPr marL="219456" lvl="0" indent="-219456">
              <a:buClr>
                <a:schemeClr val="tx1"/>
              </a:buClr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219456" indent="-219456">
              <a:buClr>
                <a:schemeClr val="tx1"/>
              </a:buClr>
              <a:buNone/>
            </a:pPr>
            <a:endParaRPr lang="ru-RU" sz="22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19456" indent="-219456">
              <a:buClr>
                <a:schemeClr val="tx1"/>
              </a:buClr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219456" indent="-219456">
              <a:buClr>
                <a:schemeClr val="tx1"/>
              </a:buClr>
              <a:buNone/>
            </a:pPr>
            <a:endParaRPr lang="ru-RU" sz="22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19456" indent="-219456">
              <a:buClr>
                <a:schemeClr val="tx1"/>
              </a:buClr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219456" indent="-219456">
              <a:buClr>
                <a:schemeClr val="tx1"/>
              </a:buClr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219456" indent="-219456">
              <a:buClr>
                <a:schemeClr val="tx1"/>
              </a:buClr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219456" indent="-219456">
              <a:buClr>
                <a:schemeClr val="tx1"/>
              </a:buCl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Право на оплату труда не менее минимального размера оплаты труда в России гарантировано Конституцией Российской Федерации.</a:t>
            </a:r>
            <a:endParaRPr lang="ru-RU" sz="22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1989956" y="2564904"/>
          <a:ext cx="7488832" cy="17281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989956" y="4221088"/>
            <a:ext cx="3528392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вознаграждение за выполненную работу в соответствии с установленными нормами труда (тарифные ставки, оклады, сдельные расценки)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06380" y="4221088"/>
            <a:ext cx="3672408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вознаграждения за труд сверх установленной нормы, за трудовые успехи и за особые условия труда (доплаты, надбавки, компенсационные выплаты)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42897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0" y="1844824"/>
          <a:ext cx="11222227" cy="40491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Функции заработной платы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Мотивационная функция</a:t>
            </a:r>
            <a:endParaRPr lang="ru-RU" sz="4800" b="1" i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19456" indent="-219456">
              <a:buClr>
                <a:schemeClr val="tx1"/>
              </a:buClr>
              <a:buNone/>
            </a:pPr>
            <a:r>
              <a:rPr lang="ru-RU" sz="2000" dirty="0" smtClean="0"/>
              <a:t>Основана на мотивации труда — процессе побуждения человека к определенной деятельности с помощью </a:t>
            </a:r>
            <a:r>
              <a:rPr lang="ru-RU" sz="2000" dirty="0" err="1" smtClean="0"/>
              <a:t>внутриличностных</a:t>
            </a:r>
            <a:r>
              <a:rPr lang="ru-RU" sz="2000" dirty="0" smtClean="0"/>
              <a:t> и внешних факторов:</a:t>
            </a:r>
          </a:p>
          <a:p>
            <a:pPr marL="219456" indent="-219456">
              <a:buClr>
                <a:schemeClr val="tx2">
                  <a:lumMod val="50000"/>
                </a:schemeClr>
              </a:buClr>
            </a:pPr>
            <a:r>
              <a:rPr lang="ru-RU" sz="2000" dirty="0" smtClean="0"/>
              <a:t>человек осознает свои потребности;</a:t>
            </a:r>
          </a:p>
          <a:p>
            <a:pPr marL="219456" indent="-219456">
              <a:buClr>
                <a:schemeClr val="tx2">
                  <a:lumMod val="50000"/>
                </a:schemeClr>
              </a:buClr>
            </a:pPr>
            <a:r>
              <a:rPr lang="ru-RU" sz="2000" dirty="0" smtClean="0"/>
              <a:t>выбирает наилучший способ получения определенного вознаграждения;</a:t>
            </a:r>
          </a:p>
          <a:p>
            <a:pPr marL="219456" indent="-219456">
              <a:buClr>
                <a:schemeClr val="tx2">
                  <a:lumMod val="50000"/>
                </a:schemeClr>
              </a:buClr>
            </a:pPr>
            <a:r>
              <a:rPr lang="ru-RU" sz="2000" dirty="0" smtClean="0"/>
              <a:t>принимает решение о реализации этого способа;</a:t>
            </a:r>
          </a:p>
          <a:p>
            <a:pPr marL="219456" indent="-219456">
              <a:buClr>
                <a:schemeClr val="tx2">
                  <a:lumMod val="50000"/>
                </a:schemeClr>
              </a:buClr>
            </a:pPr>
            <a:r>
              <a:rPr lang="ru-RU" sz="2000" dirty="0" smtClean="0"/>
              <a:t>осуществляет действия по реализации, то есть трудится (здесь задача предприятия: создать наилучшие условия и стимулы для высокой результативности этого действия);</a:t>
            </a:r>
          </a:p>
          <a:p>
            <a:pPr marL="219456" indent="-219456">
              <a:buClr>
                <a:schemeClr val="tx2">
                  <a:lumMod val="50000"/>
                </a:schemeClr>
              </a:buClr>
            </a:pPr>
            <a:r>
              <a:rPr lang="ru-RU" sz="2000" dirty="0" smtClean="0"/>
              <a:t>получение вознаграждения;</a:t>
            </a:r>
          </a:p>
          <a:p>
            <a:pPr marL="219456" indent="-219456">
              <a:buClr>
                <a:schemeClr val="tx2">
                  <a:lumMod val="50000"/>
                </a:schemeClr>
              </a:buClr>
            </a:pPr>
            <a:r>
              <a:rPr lang="ru-RU" sz="2000" dirty="0" smtClean="0"/>
              <a:t>удовлетворение своей потребности.</a:t>
            </a:r>
            <a:endParaRPr lang="ru-RU" sz="2000" b="0" i="0" dirty="0" smtClean="0">
              <a:solidFill>
                <a:schemeClr val="tx1"/>
              </a:solidFill>
              <a:latin typeface="Palatino Linotyp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42897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Воспроизводственная и статусная функции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Clr>
                <a:schemeClr val="tx2">
                  <a:lumMod val="50000"/>
                </a:schemeClr>
              </a:buClr>
            </a:pP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Воспроизводственная функция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характеризует способность заработной платы обеспечивать получение необходимых благ, достаточных для удовлетворения потребностей работников и их семей. Величина заработной платы должна возмещать расходы на воспроизводство рабочей силы определенного качественного уровня, включая затраты на питание, одежду, жилье, образование и профессиональную подготовку, культурно-бытовое и медицинское обслуживание, трудоустройство и др.</a:t>
            </a:r>
          </a:p>
          <a:p>
            <a:pPr marL="514350" indent="-514350">
              <a:buClr>
                <a:schemeClr val="tx2">
                  <a:lumMod val="50000"/>
                </a:schemeClr>
              </a:buClr>
            </a:pP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Статусная функция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проявляется в том, что уровень заработной платы во многом определяет социальный и трудовой статус работника в рамках общественной структуры, характеризует престиж профессии на рынке труда, а также статус предприятия.</a:t>
            </a:r>
          </a:p>
          <a:p>
            <a:pPr marL="514350" indent="-514350">
              <a:buClr>
                <a:schemeClr val="tx2">
                  <a:lumMod val="50000"/>
                </a:schemeClr>
              </a:buClr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СТИМУЛИРУЮЩАЯ ФУНКЦИЯ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Clr>
                <a:schemeClr val="tx2">
                  <a:lumMod val="50000"/>
                </a:schemeClr>
              </a:buClr>
            </a:pPr>
            <a:r>
              <a:rPr lang="ru-RU" dirty="0" smtClean="0"/>
              <a:t>Состоит в мотивировании работников на достижение требуемых для предприятия результатов труда за счет обеспечения взаимосвязи размеров вознаграждения и трудового вклада. </a:t>
            </a:r>
          </a:p>
          <a:p>
            <a:pPr marL="514350" indent="-514350">
              <a:buClr>
                <a:schemeClr val="tx2">
                  <a:lumMod val="50000"/>
                </a:schemeClr>
              </a:buClr>
            </a:pPr>
            <a:r>
              <a:rPr lang="ru-RU" dirty="0" smtClean="0"/>
              <a:t>Действие стимулирующей функции проявляется в поощрении роста объемов производства продукции, повышении ее качества, а также квалификации работников, рациональном использовании ими всех видов ресурсов, закреплении кадров на предприятии и обеспечивается эффективным применением прогрессивных форм оплаты труда, систем премирования, выплат, надбавок и других видов поощрения, позволяющих увязать размер заработной платы с индивидуальными и коллективными результатами труда работников.</a:t>
            </a: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РЕГУЛИРУЮЩая</a:t>
            </a:r>
            <a:r>
              <a:rPr lang="ru-RU" dirty="0" smtClean="0"/>
              <a:t> и производственно-долевая ФУНКЦИИ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tx2">
                  <a:lumMod val="50000"/>
                </a:schemeClr>
              </a:buClr>
            </a:pP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Регулирующая функция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воздействует на отношение между спросом и предложением рабочей силы, на формирование коллектива, обеспечение его занятости. Эта функция выступает балансом между работниками и работодателем. Основа реализации функции — дифференциация в оплате труда по группам работников.</a:t>
            </a:r>
          </a:p>
          <a:p>
            <a:pPr>
              <a:buClr>
                <a:schemeClr val="tx2">
                  <a:lumMod val="50000"/>
                </a:schemeClr>
              </a:buClr>
            </a:pP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Производственно-долевая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определяет меру участия каждого работника в совокупных затратах на производство.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Принципы заработной платы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>
              <a:buClr>
                <a:schemeClr val="tx2">
                  <a:lumMod val="50000"/>
                </a:schemeClr>
              </a:buClr>
              <a:buSzPct val="120000"/>
              <a:buFont typeface="+mj-lt"/>
              <a:buAutoNum type="arabicPeriod"/>
            </a:pPr>
            <a:r>
              <a:rPr lang="ru-RU" dirty="0" smtClean="0"/>
              <a:t>Обеспечение равной оплаты за равный труд.</a:t>
            </a:r>
          </a:p>
          <a:p>
            <a:pPr marL="571500" indent="-571500">
              <a:buClr>
                <a:schemeClr val="tx2">
                  <a:lumMod val="50000"/>
                </a:schemeClr>
              </a:buClr>
              <a:buSzPct val="120000"/>
              <a:buFont typeface="+mj-lt"/>
              <a:buAutoNum type="arabicPeriod"/>
            </a:pPr>
            <a:r>
              <a:rPr lang="ru-RU" dirty="0" smtClean="0"/>
              <a:t>Дифференциация уровней оплаты труда.</a:t>
            </a:r>
          </a:p>
          <a:p>
            <a:pPr marL="571500" indent="-571500">
              <a:buClr>
                <a:schemeClr val="tx2">
                  <a:lumMod val="50000"/>
                </a:schemeClr>
              </a:buClr>
              <a:buSzPct val="120000"/>
              <a:buFont typeface="+mj-lt"/>
              <a:buAutoNum type="arabicPeriod"/>
            </a:pPr>
            <a:r>
              <a:rPr lang="ru-RU" dirty="0" smtClean="0"/>
              <a:t>Повышение реальной заработной платы.</a:t>
            </a:r>
          </a:p>
          <a:p>
            <a:pPr marL="571500" indent="-571500">
              <a:buClr>
                <a:schemeClr val="tx2">
                  <a:lumMod val="50000"/>
                </a:schemeClr>
              </a:buClr>
              <a:buSzPct val="120000"/>
              <a:buFont typeface="+mj-lt"/>
              <a:buAutoNum type="arabicPeriod"/>
            </a:pPr>
            <a:r>
              <a:rPr lang="ru-RU" dirty="0" smtClean="0"/>
              <a:t>Опережающий рост производительности труда над темпами роста заработной платы.</a:t>
            </a:r>
          </a:p>
          <a:p>
            <a:pPr marL="571500" indent="-571500">
              <a:buClr>
                <a:schemeClr val="tx2">
                  <a:lumMod val="50000"/>
                </a:schemeClr>
              </a:buClr>
              <a:buSzPct val="120000"/>
              <a:buFont typeface="+mj-lt"/>
              <a:buAutoNum type="arabicPeriod"/>
            </a:pPr>
            <a:r>
              <a:rPr lang="ru-RU" dirty="0" smtClean="0"/>
              <a:t>Осуществление оплаты в зависимости от количества и качества труда.</a:t>
            </a:r>
          </a:p>
          <a:p>
            <a:pPr marL="571500" indent="-571500">
              <a:buClr>
                <a:schemeClr val="tx2">
                  <a:lumMod val="50000"/>
                </a:schemeClr>
              </a:buClr>
              <a:buSzPct val="120000"/>
              <a:buFont typeface="+mj-lt"/>
              <a:buAutoNum type="arabicPeriod"/>
            </a:pPr>
            <a:r>
              <a:rPr lang="ru-RU" dirty="0" smtClean="0"/>
              <a:t>Материальная заинтересованность работников в результатах своего труда и деятельности предприятия.</a:t>
            </a:r>
          </a:p>
          <a:p>
            <a:pPr marL="571500" indent="-571500">
              <a:buClr>
                <a:schemeClr val="tx2">
                  <a:lumMod val="50000"/>
                </a:schemeClr>
              </a:buClr>
              <a:buSzPct val="120000"/>
              <a:buFont typeface="+mj-lt"/>
              <a:buAutoNum type="arabicPeriod"/>
            </a:pPr>
            <a:r>
              <a:rPr lang="ru-RU" dirty="0" smtClean="0"/>
              <a:t>Гарантия воспроизводства рабочей силы.</a:t>
            </a: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Другая 18">
      <a:dk1>
        <a:sysClr val="windowText" lastClr="000000"/>
      </a:dk1>
      <a:lt1>
        <a:sysClr val="window" lastClr="FFFFFF"/>
      </a:lt1>
      <a:dk2>
        <a:srgbClr val="FF9999"/>
      </a:dk2>
      <a:lt2>
        <a:srgbClr val="FEFAC9"/>
      </a:lt2>
      <a:accent1>
        <a:srgbClr val="FFCCCC"/>
      </a:accent1>
      <a:accent2>
        <a:srgbClr val="F7C890"/>
      </a:accent2>
      <a:accent3>
        <a:srgbClr val="F0D67E"/>
      </a:accent3>
      <a:accent4>
        <a:srgbClr val="E2BDCA"/>
      </a:accent4>
      <a:accent5>
        <a:srgbClr val="C3B5D9"/>
      </a:accent5>
      <a:accent6>
        <a:srgbClr val="B2C4DA"/>
      </a:accent6>
      <a:hlink>
        <a:srgbClr val="BB9AD3"/>
      </a:hlink>
      <a:folHlink>
        <a:srgbClr val="B2A7A7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Watercolor_16x9">
      <a:dk1>
        <a:sysClr val="windowText" lastClr="000000"/>
      </a:dk1>
      <a:lt1>
        <a:sysClr val="window" lastClr="FFFFFF"/>
      </a:lt1>
      <a:dk2>
        <a:srgbClr val="09AFA7"/>
      </a:dk2>
      <a:lt2>
        <a:srgbClr val="AEF1EA"/>
      </a:lt2>
      <a:accent1>
        <a:srgbClr val="08CAC1"/>
      </a:accent1>
      <a:accent2>
        <a:srgbClr val="76C714"/>
      </a:accent2>
      <a:accent3>
        <a:srgbClr val="0E70C2"/>
      </a:accent3>
      <a:accent4>
        <a:srgbClr val="259F39"/>
      </a:accent4>
      <a:accent5>
        <a:srgbClr val="C8C015"/>
      </a:accent5>
      <a:accent6>
        <a:srgbClr val="444FDC"/>
      </a:accent6>
      <a:hlink>
        <a:srgbClr val="76C714"/>
      </a:hlink>
      <a:folHlink>
        <a:srgbClr val="7F7F7F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Watercolor_16x9">
      <a:dk1>
        <a:sysClr val="windowText" lastClr="000000"/>
      </a:dk1>
      <a:lt1>
        <a:sysClr val="window" lastClr="FFFFFF"/>
      </a:lt1>
      <a:dk2>
        <a:srgbClr val="09AFA7"/>
      </a:dk2>
      <a:lt2>
        <a:srgbClr val="AEF1EA"/>
      </a:lt2>
      <a:accent1>
        <a:srgbClr val="08CAC1"/>
      </a:accent1>
      <a:accent2>
        <a:srgbClr val="76C714"/>
      </a:accent2>
      <a:accent3>
        <a:srgbClr val="0E70C2"/>
      </a:accent3>
      <a:accent4>
        <a:srgbClr val="259F39"/>
      </a:accent4>
      <a:accent5>
        <a:srgbClr val="C8C015"/>
      </a:accent5>
      <a:accent6>
        <a:srgbClr val="444FDC"/>
      </a:accent6>
      <a:hlink>
        <a:srgbClr val="76C714"/>
      </a:hlink>
      <a:folHlink>
        <a:srgbClr val="7F7F7F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3A25E1ED-27E6-41CD-9CB6-DF86E429E0A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0</TotalTime>
  <Words>948</Words>
  <Application>Microsoft Office PowerPoint</Application>
  <PresentationFormat>Произвольный</PresentationFormat>
  <Paragraphs>83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Изящная</vt:lpstr>
      <vt:lpstr>Заработная плата и формы оплаты труда</vt:lpstr>
      <vt:lpstr>Слайд 2</vt:lpstr>
      <vt:lpstr>Определение </vt:lpstr>
      <vt:lpstr>Функции заработной платы</vt:lpstr>
      <vt:lpstr>Мотивационная функция</vt:lpstr>
      <vt:lpstr>Воспроизводственная и статусная функции</vt:lpstr>
      <vt:lpstr>СТИМУЛИРУЮЩАЯ ФУНКЦИЯ</vt:lpstr>
      <vt:lpstr>РЕГУЛИРУЮЩая и производственно-долевая ФУНКЦИИ</vt:lpstr>
      <vt:lpstr>Принципы заработной платы</vt:lpstr>
      <vt:lpstr>Элементы заработной платы</vt:lpstr>
      <vt:lpstr>Слайд 11</vt:lpstr>
      <vt:lpstr>Формы оплаты труда</vt:lpstr>
      <vt:lpstr>ТАРИФНАя система</vt:lpstr>
      <vt:lpstr>Бестарифная система</vt:lpstr>
      <vt:lpstr>Система плавающих окладов</vt:lpstr>
      <vt:lpstr>Система оплаты труда на комиссионной основе</vt:lpstr>
      <vt:lpstr> </vt:lpstr>
      <vt:lpstr>Основные формы оплаты труда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2014-10-04T07:44:26Z</dcterms:created>
  <dcterms:modified xsi:type="dcterms:W3CDTF">2016-10-21T18:02:07Z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TC028866379991</vt:lpwstr>
  </property>
</Properties>
</file>