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2" r:id="rId2"/>
    <p:sldId id="273" r:id="rId3"/>
    <p:sldId id="275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9999"/>
    <a:srgbClr val="EE2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86" autoAdjust="0"/>
    <p:restoredTop sz="94660"/>
  </p:normalViewPr>
  <p:slideViewPr>
    <p:cSldViewPr>
      <p:cViewPr varScale="1">
        <p:scale>
          <a:sx n="69" d="100"/>
          <a:sy n="69" d="100"/>
        </p:scale>
        <p:origin x="-14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857B8-AB94-468C-94E7-3E44BF929D7E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6E854-DBAA-4D37-A012-07E24E35D0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82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Апрель: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же ты стоишь, девочка, нам с тобой всего один часок братья –  месяцы подарили! Собирай поскорее цветы!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Звучит музыка. Девочка в корзинку собирает цветы.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Девочка:          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Спасибо вам, хозяева, за доброту вашу. Сколько жить буду, столько буду  вспоминать вас добрым словом .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кланяется Январю)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Январь: 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мне кланяйся, а брату моему меньшему, Апрелю месяцу.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Девочка: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Спасибо тебе, месяц Апрель! Всегда я тебе радовалась, а теперь, когда в лицо тебя увидела, так и вовсе не забуду никогда.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E854-DBAA-4D37-A012-07E24E35D0C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Аперль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Чтобы в самом деле не забыла, вот тебе колечко на память. Если беда  приключится – брось его на землю или в сугроб и скажи: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Ты катись, катись, колечко,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На весеннее крылечко,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Да по зимнему ковру,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К новогоднему костру!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Мы все двенадцать к тебе придем!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Девочка: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Прощайте, братья-месяцы!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Звучит музыка. Девочка уходит. За ней уходят мальчики за занавес.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E854-DBAA-4D37-A012-07E24E35D0C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Ведущая: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чуя под собой ног, добежала девочка до своих дверей и чуть вошла в  дом, как за окошком опять разыгралась зимняя вьюга. Разгулялся, разыгрался Дед Мороз и запел свою песню.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E854-DBAA-4D37-A012-07E24E35D0C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D17D9-8700-4505-8042-FE91798041A2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27123-6943-47EE-89B6-01D6803B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682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75_html_1dd423b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89" y="0"/>
            <a:ext cx="916537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.gif"/>
          <p:cNvPicPr>
            <a:picLocks noChangeAspect="1"/>
          </p:cNvPicPr>
          <p:nvPr/>
        </p:nvPicPr>
        <p:blipFill>
          <a:blip r:embed="rId3">
            <a:lum bright="-18000" contrast="-1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210</Words>
  <Application>Microsoft Office PowerPoint</Application>
  <PresentationFormat>Экран (4:3)</PresentationFormat>
  <Paragraphs>25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</dc:creator>
  <cp:lastModifiedBy>User</cp:lastModifiedBy>
  <cp:revision>70</cp:revision>
  <dcterms:created xsi:type="dcterms:W3CDTF">2005-05-14T08:50:20Z</dcterms:created>
  <dcterms:modified xsi:type="dcterms:W3CDTF">2017-06-13T14:52:24Z</dcterms:modified>
</cp:coreProperties>
</file>