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E7C77-C1DC-4827-84FE-FF6BA37AEE0D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ECFCA-160F-409B-ACDF-8054C510E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42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FCA-160F-409B-ACDF-8054C510EE5A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FCA-160F-409B-ACDF-8054C510EE5A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FCA-160F-409B-ACDF-8054C510EE5A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FCA-160F-409B-ACDF-8054C510EE5A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FCA-160F-409B-ACDF-8054C510EE5A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FCA-160F-409B-ACDF-8054C510EE5A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A3600F-EAFD-486C-9A56-3EAC01810BB8}" type="datetimeFigureOut">
              <a:rPr lang="ru-RU" smtClean="0"/>
              <a:t>14.06.2017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FD03EE0-92E7-4C38-87B1-C3F16841D88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214414" y="857232"/>
            <a:ext cx="698761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SAMPLE OF A REQUEST LETTER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(Your address)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72 A </a:t>
            </a: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Sovetskaya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Street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Secondary School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Tuma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391001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4-02-51</a:t>
            </a:r>
            <a:endParaRPr kumimoji="0" lang="en-US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1357298"/>
            <a:ext cx="54014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(The receiver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 address)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December 5, 2012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Mr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Victor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Lazarev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Head of Administration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112 </a:t>
            </a: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Lenina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Street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Tuma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391001</a:t>
            </a:r>
            <a:endParaRPr kumimoji="0" lang="en-US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20" y="785794"/>
            <a:ext cx="86562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Вступительное обращение)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Dear </a:t>
            </a: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Mr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Lazarev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(:)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текст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письма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I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 writing on behalf of teenagers who live in our town. Many young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people have a great desire to be healthy and to keep fit but our school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fitness club is very poor and has no enough sports facilities</a:t>
            </a:r>
            <a:r>
              <a:rPr kumimoji="0" lang="en-US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84139" y="857232"/>
            <a:ext cx="8859861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I am inquiring if there is any possibility of obtaining some financial assistance from you to buy necessary equipment.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I do think it would be better for youth of our town to go in for sports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than to walk in the streets in the evenings and drink alcohol and smoke.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450628"/>
            <a:ext cx="9144001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(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Заключительная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формул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вежливости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Please let us know about your decision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whatever it is. We would be glad</a:t>
            </a:r>
            <a:r>
              <a:rPr kumimoji="0" lang="en-US" sz="4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 help and to take part in construction</a:t>
            </a:r>
            <a:r>
              <a:rPr kumimoji="0" lang="en-US" sz="4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works if needed.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Faithfully yours,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Подпись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Denis </a:t>
            </a: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Shapkin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051720" y="476672"/>
            <a:ext cx="50405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RESOURCES: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1675" y="1412776"/>
            <a:ext cx="84606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 smtClean="0"/>
              <a:t>Т.О. </a:t>
            </a:r>
            <a:r>
              <a:rPr lang="ru-RU" sz="2200" dirty="0" err="1" smtClean="0"/>
              <a:t>Догаева</a:t>
            </a:r>
            <a:r>
              <a:rPr lang="ru-RU" sz="2200" dirty="0" smtClean="0"/>
              <a:t> «Вводный курс делового письма»;</a:t>
            </a:r>
            <a:r>
              <a:rPr lang="ru-RU" sz="2200" dirty="0" err="1" smtClean="0"/>
              <a:t>изд-ство</a:t>
            </a:r>
            <a:r>
              <a:rPr lang="ru-RU" sz="2200" dirty="0" smtClean="0"/>
              <a:t> «Дрофа»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930661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</TotalTime>
  <Words>226</Words>
  <Application>Microsoft Office PowerPoint</Application>
  <PresentationFormat>Экран (4:3)</PresentationFormat>
  <Paragraphs>37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карпова</dc:creator>
  <cp:lastModifiedBy>Вова</cp:lastModifiedBy>
  <cp:revision>2</cp:revision>
  <dcterms:created xsi:type="dcterms:W3CDTF">2012-12-04T19:00:06Z</dcterms:created>
  <dcterms:modified xsi:type="dcterms:W3CDTF">2017-06-14T05:00:41Z</dcterms:modified>
</cp:coreProperties>
</file>