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321C3A-C671-4366-AC5F-0297B7B5C360}" type="datetimeFigureOut">
              <a:rPr lang="ru-RU" smtClean="0"/>
              <a:t>15.06.2017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7D5EF6-F1C7-4173-A9F2-505ED935D3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429000"/>
            <a:ext cx="8458200" cy="16510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57166"/>
            <a:ext cx="6529406" cy="1143008"/>
          </a:xfrm>
        </p:spPr>
        <p:txBody>
          <a:bodyPr>
            <a:normAutofit/>
          </a:bodyPr>
          <a:lstStyle/>
          <a:p>
            <a:endParaRPr lang="ru-RU" sz="5400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385762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Why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do  </a:t>
            </a:r>
            <a:r>
              <a:rPr lang="en-US" sz="3600" dirty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 study </a:t>
            </a:r>
            <a:r>
              <a:rPr lang="en-US" sz="3600" dirty="0" err="1" smtClean="0">
                <a:solidFill>
                  <a:schemeClr val="tx2">
                    <a:lumMod val="75000"/>
                  </a:schemeClr>
                </a:solidFill>
              </a:rPr>
              <a:t>english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read and write letters in English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736"/>
            <a:ext cx="9144000" cy="5429264"/>
          </a:xfrm>
        </p:spPr>
      </p:pic>
      <p:sp>
        <p:nvSpPr>
          <p:cNvPr id="5" name="Прямоугольник 4"/>
          <p:cNvSpPr/>
          <p:nvPr/>
        </p:nvSpPr>
        <p:spPr>
          <a:xfrm>
            <a:off x="428564" y="428604"/>
            <a:ext cx="871543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</a:rPr>
              <a:t>To read and write letters in English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4162"/>
            <a:ext cx="9143999" cy="5303837"/>
          </a:xfrm>
        </p:spPr>
      </p:pic>
      <p:sp>
        <p:nvSpPr>
          <p:cNvPr id="4" name="Прямоугольник 3"/>
          <p:cNvSpPr/>
          <p:nvPr/>
        </p:nvSpPr>
        <p:spPr>
          <a:xfrm>
            <a:off x="285720" y="428604"/>
            <a:ext cx="871543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Watch a movie in English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yTkrGBX8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4162"/>
            <a:ext cx="9144000" cy="5303837"/>
          </a:xfrm>
        </p:spPr>
      </p:pic>
      <p:sp>
        <p:nvSpPr>
          <p:cNvPr id="4" name="Прямоугольник 3"/>
          <p:cNvSpPr/>
          <p:nvPr/>
        </p:nvSpPr>
        <p:spPr>
          <a:xfrm>
            <a:off x="357158" y="500042"/>
            <a:ext cx="85725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Listen to music in English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2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928934"/>
            <a:ext cx="3914794" cy="1990573"/>
          </a:xfrm>
        </p:spPr>
      </p:pic>
      <p:sp>
        <p:nvSpPr>
          <p:cNvPr id="4" name="Прямоугольник 3"/>
          <p:cNvSpPr/>
          <p:nvPr/>
        </p:nvSpPr>
        <p:spPr>
          <a:xfrm>
            <a:off x="357158" y="428604"/>
            <a:ext cx="878684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Play computer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games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words-end-rainbow-background-3496444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32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Презентация PowerPoint</vt:lpstr>
      <vt:lpstr>To read and write letters in English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даха</dc:creator>
  <cp:lastModifiedBy>екатерина</cp:lastModifiedBy>
  <cp:revision>3</cp:revision>
  <dcterms:created xsi:type="dcterms:W3CDTF">2017-05-01T07:53:43Z</dcterms:created>
  <dcterms:modified xsi:type="dcterms:W3CDTF">2017-06-15T06:41:44Z</dcterms:modified>
</cp:coreProperties>
</file>