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4B51-0E24-4E34-8419-0B96493F853A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07A-80CA-4CF5-9BFA-DECF9581C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791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4B51-0E24-4E34-8419-0B96493F853A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07A-80CA-4CF5-9BFA-DECF9581C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591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4B51-0E24-4E34-8419-0B96493F853A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07A-80CA-4CF5-9BFA-DECF9581C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10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4B51-0E24-4E34-8419-0B96493F853A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07A-80CA-4CF5-9BFA-DECF9581C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692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4B51-0E24-4E34-8419-0B96493F853A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07A-80CA-4CF5-9BFA-DECF9581C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67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4B51-0E24-4E34-8419-0B96493F853A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07A-80CA-4CF5-9BFA-DECF9581C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263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4B51-0E24-4E34-8419-0B96493F853A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07A-80CA-4CF5-9BFA-DECF9581C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514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4B51-0E24-4E34-8419-0B96493F853A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07A-80CA-4CF5-9BFA-DECF9581C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20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4B51-0E24-4E34-8419-0B96493F853A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07A-80CA-4CF5-9BFA-DECF9581C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176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4B51-0E24-4E34-8419-0B96493F853A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07A-80CA-4CF5-9BFA-DECF9581C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717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4B51-0E24-4E34-8419-0B96493F853A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9707A-80CA-4CF5-9BFA-DECF9581C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771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C4B51-0E24-4E34-8419-0B96493F853A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9707A-80CA-4CF5-9BFA-DECF9581C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711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923109"/>
          </a:xfrm>
        </p:spPr>
        <p:txBody>
          <a:bodyPr>
            <a:normAutofit/>
          </a:bodyPr>
          <a:lstStyle/>
          <a:p>
            <a:r>
              <a:rPr lang="ru-RU" dirty="0" smtClean="0"/>
              <a:t>Съедобный. Не съедобный.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1" y="923109"/>
            <a:ext cx="11573691" cy="5686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43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755" y="60960"/>
            <a:ext cx="8074617" cy="6470469"/>
          </a:xfrm>
        </p:spPr>
      </p:pic>
    </p:spTree>
    <p:extLst>
      <p:ext uri="{BB962C8B-B14F-4D97-AF65-F5344CB8AC3E}">
        <p14:creationId xmlns:p14="http://schemas.microsoft.com/office/powerpoint/2010/main" val="71300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497" y="0"/>
            <a:ext cx="9145291" cy="6735119"/>
          </a:xfrm>
        </p:spPr>
      </p:pic>
    </p:spTree>
    <p:extLst>
      <p:ext uri="{BB962C8B-B14F-4D97-AF65-F5344CB8AC3E}">
        <p14:creationId xmlns:p14="http://schemas.microsoft.com/office/powerpoint/2010/main" val="120205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89122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9486"/>
            <a:ext cx="12192000" cy="7137486"/>
          </a:xfrm>
        </p:spPr>
      </p:pic>
    </p:spTree>
    <p:extLst>
      <p:ext uri="{BB962C8B-B14F-4D97-AF65-F5344CB8AC3E}">
        <p14:creationId xmlns:p14="http://schemas.microsoft.com/office/powerpoint/2010/main" val="105389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87919" y="1627322"/>
            <a:ext cx="4255576" cy="13057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833" y="0"/>
            <a:ext cx="7563172" cy="6964532"/>
          </a:xfrm>
        </p:spPr>
      </p:pic>
    </p:spTree>
    <p:extLst>
      <p:ext uri="{BB962C8B-B14F-4D97-AF65-F5344CB8AC3E}">
        <p14:creationId xmlns:p14="http://schemas.microsoft.com/office/powerpoint/2010/main" val="66461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49637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208" y="111089"/>
            <a:ext cx="8617057" cy="6568386"/>
          </a:xfrm>
        </p:spPr>
      </p:pic>
    </p:spTree>
    <p:extLst>
      <p:ext uri="{BB962C8B-B14F-4D97-AF65-F5344CB8AC3E}">
        <p14:creationId xmlns:p14="http://schemas.microsoft.com/office/powerpoint/2010/main" val="223322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294" y="-243840"/>
            <a:ext cx="7640664" cy="7101840"/>
          </a:xfrm>
        </p:spPr>
      </p:pic>
    </p:spTree>
    <p:extLst>
      <p:ext uri="{BB962C8B-B14F-4D97-AF65-F5344CB8AC3E}">
        <p14:creationId xmlns:p14="http://schemas.microsoft.com/office/powerpoint/2010/main" val="310903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950" y="-167382"/>
            <a:ext cx="7253206" cy="7099405"/>
          </a:xfrm>
        </p:spPr>
      </p:pic>
    </p:spTree>
    <p:extLst>
      <p:ext uri="{BB962C8B-B14F-4D97-AF65-F5344CB8AC3E}">
        <p14:creationId xmlns:p14="http://schemas.microsoft.com/office/powerpoint/2010/main" val="20516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607" y="-152768"/>
            <a:ext cx="7857640" cy="7171878"/>
          </a:xfrm>
        </p:spPr>
      </p:pic>
    </p:spTree>
    <p:extLst>
      <p:ext uri="{BB962C8B-B14F-4D97-AF65-F5344CB8AC3E}">
        <p14:creationId xmlns:p14="http://schemas.microsoft.com/office/powerpoint/2010/main" val="175766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361" y="-108708"/>
            <a:ext cx="7671660" cy="7110400"/>
          </a:xfrm>
        </p:spPr>
      </p:pic>
    </p:spTree>
    <p:extLst>
      <p:ext uri="{BB962C8B-B14F-4D97-AF65-F5344CB8AC3E}">
        <p14:creationId xmlns:p14="http://schemas.microsoft.com/office/powerpoint/2010/main" val="340209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106" y="61109"/>
            <a:ext cx="7904135" cy="6966708"/>
          </a:xfrm>
        </p:spPr>
      </p:pic>
    </p:spTree>
    <p:extLst>
      <p:ext uri="{BB962C8B-B14F-4D97-AF65-F5344CB8AC3E}">
        <p14:creationId xmlns:p14="http://schemas.microsoft.com/office/powerpoint/2010/main" val="51577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006" y="0"/>
            <a:ext cx="7888637" cy="6842427"/>
          </a:xfrm>
        </p:spPr>
      </p:pic>
    </p:spTree>
    <p:extLst>
      <p:ext uri="{BB962C8B-B14F-4D97-AF65-F5344CB8AC3E}">
        <p14:creationId xmlns:p14="http://schemas.microsoft.com/office/powerpoint/2010/main" val="312943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5</Words>
  <Application>Microsoft Office PowerPoint</Application>
  <PresentationFormat>Широкоэкранный</PresentationFormat>
  <Paragraphs>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Съедобный. Не съедобный.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scar</dc:creator>
  <cp:lastModifiedBy>scar</cp:lastModifiedBy>
  <cp:revision>10</cp:revision>
  <dcterms:created xsi:type="dcterms:W3CDTF">2017-06-13T17:47:09Z</dcterms:created>
  <dcterms:modified xsi:type="dcterms:W3CDTF">2017-06-16T16:04:59Z</dcterms:modified>
</cp:coreProperties>
</file>