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E27C-2BAF-41DB-9E98-07FF2DEE6603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9E9F4-FF48-4BBF-B6C7-8692692B6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92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E27C-2BAF-41DB-9E98-07FF2DEE6603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9E9F4-FF48-4BBF-B6C7-8692692B6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740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E27C-2BAF-41DB-9E98-07FF2DEE6603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9E9F4-FF48-4BBF-B6C7-8692692B6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15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E27C-2BAF-41DB-9E98-07FF2DEE6603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9E9F4-FF48-4BBF-B6C7-8692692B6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962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E27C-2BAF-41DB-9E98-07FF2DEE6603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9E9F4-FF48-4BBF-B6C7-8692692B6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117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E27C-2BAF-41DB-9E98-07FF2DEE6603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9E9F4-FF48-4BBF-B6C7-8692692B6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017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E27C-2BAF-41DB-9E98-07FF2DEE6603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9E9F4-FF48-4BBF-B6C7-8692692B6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08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E27C-2BAF-41DB-9E98-07FF2DEE6603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9E9F4-FF48-4BBF-B6C7-8692692B6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89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E27C-2BAF-41DB-9E98-07FF2DEE6603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9E9F4-FF48-4BBF-B6C7-8692692B6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473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E27C-2BAF-41DB-9E98-07FF2DEE6603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9E9F4-FF48-4BBF-B6C7-8692692B6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411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E27C-2BAF-41DB-9E98-07FF2DEE6603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9E9F4-FF48-4BBF-B6C7-8692692B6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314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6E27C-2BAF-41DB-9E98-07FF2DEE6603}" type="datetimeFigureOut">
              <a:rPr lang="ru-RU" smtClean="0"/>
              <a:t>16.06.2017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9E9F4-FF48-4BBF-B6C7-8692692B6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38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670" y="-12019"/>
            <a:ext cx="83322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261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365125"/>
            <a:ext cx="10413274" cy="5811838"/>
          </a:xfrm>
        </p:spPr>
      </p:pic>
    </p:spTree>
    <p:extLst>
      <p:ext uri="{BB962C8B-B14F-4D97-AF65-F5344CB8AC3E}">
        <p14:creationId xmlns:p14="http://schemas.microsoft.com/office/powerpoint/2010/main" val="2695579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858" y="365125"/>
            <a:ext cx="8926284" cy="5831273"/>
          </a:xfrm>
        </p:spPr>
      </p:pic>
    </p:spTree>
    <p:extLst>
      <p:ext uri="{BB962C8B-B14F-4D97-AF65-F5344CB8AC3E}">
        <p14:creationId xmlns:p14="http://schemas.microsoft.com/office/powerpoint/2010/main" val="517184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875" y="365125"/>
            <a:ext cx="9196250" cy="5846332"/>
          </a:xfrm>
        </p:spPr>
      </p:pic>
    </p:spTree>
    <p:extLst>
      <p:ext uri="{BB962C8B-B14F-4D97-AF65-F5344CB8AC3E}">
        <p14:creationId xmlns:p14="http://schemas.microsoft.com/office/powerpoint/2010/main" val="640254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1" y="365125"/>
            <a:ext cx="7144335" cy="6176963"/>
          </a:xfrm>
        </p:spPr>
      </p:pic>
    </p:spTree>
    <p:extLst>
      <p:ext uri="{BB962C8B-B14F-4D97-AF65-F5344CB8AC3E}">
        <p14:creationId xmlns:p14="http://schemas.microsoft.com/office/powerpoint/2010/main" val="26173627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scar</dc:creator>
  <cp:lastModifiedBy>scar</cp:lastModifiedBy>
  <cp:revision>3</cp:revision>
  <dcterms:created xsi:type="dcterms:W3CDTF">2017-06-16T16:14:47Z</dcterms:created>
  <dcterms:modified xsi:type="dcterms:W3CDTF">2017-06-16T16:33:07Z</dcterms:modified>
</cp:coreProperties>
</file>