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70" r:id="rId2"/>
    <p:sldId id="257" r:id="rId3"/>
    <p:sldId id="269" r:id="rId4"/>
    <p:sldId id="263" r:id="rId5"/>
    <p:sldId id="264" r:id="rId6"/>
    <p:sldId id="267" r:id="rId7"/>
    <p:sldId id="266" r:id="rId8"/>
    <p:sldId id="265" r:id="rId9"/>
    <p:sldId id="262" r:id="rId10"/>
    <p:sldId id="261" r:id="rId11"/>
    <p:sldId id="260" r:id="rId12"/>
    <p:sldId id="268" r:id="rId13"/>
    <p:sldId id="272" r:id="rId14"/>
    <p:sldId id="273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954" autoAdjust="0"/>
    <p:restoredTop sz="94654" autoAdjust="0"/>
  </p:normalViewPr>
  <p:slideViewPr>
    <p:cSldViewPr>
      <p:cViewPr varScale="1">
        <p:scale>
          <a:sx n="69" d="100"/>
          <a:sy n="69" d="100"/>
        </p:scale>
        <p:origin x="-13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619E6F7-9493-4D7A-9E4B-EDA773481A64}" type="datetimeFigureOut">
              <a:rPr lang="ru-RU"/>
              <a:pPr>
                <a:defRPr/>
              </a:pPr>
              <a:t>17.06.2017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FB2A4B9-AD9B-41EF-8F92-850BD82C62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42E219-7E57-42E7-BD11-DD55F4520BE1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D4865-4C92-42ED-8CF8-55BCDE36F466}" type="datetimeFigureOut">
              <a:rPr lang="ru-RU"/>
              <a:pPr>
                <a:defRPr/>
              </a:pPr>
              <a:t>17.06.2017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7270C-2277-4C58-A678-712022C579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BB59A-09F9-4654-A26B-87DAD60B30BF}" type="datetimeFigureOut">
              <a:rPr lang="ru-RU"/>
              <a:pPr>
                <a:defRPr/>
              </a:pPr>
              <a:t>17.06.2017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CFAD0-44B5-4ED1-9795-2F73A116E9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55F7F-E113-475C-877C-A24EAFF4FD80}" type="datetimeFigureOut">
              <a:rPr lang="ru-RU"/>
              <a:pPr>
                <a:defRPr/>
              </a:pPr>
              <a:t>17.06.2017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961CC-CB47-412C-B372-B78895E59C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64C34-F5C4-4C3E-9D37-CC5FA691FEC9}" type="datetimeFigureOut">
              <a:rPr lang="ru-RU"/>
              <a:pPr>
                <a:defRPr/>
              </a:pPr>
              <a:t>17.06.2017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515AB-591C-4146-9586-B495E9E548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12267-9295-4BC2-AF03-5A1348D56355}" type="datetimeFigureOut">
              <a:rPr lang="ru-RU"/>
              <a:pPr>
                <a:defRPr/>
              </a:pPr>
              <a:t>17.06.2017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4EE56-5BBF-4355-8D16-AD2E8200A0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9E477-1D75-4159-8F98-6C2CB372BF00}" type="datetimeFigureOut">
              <a:rPr lang="ru-RU"/>
              <a:pPr>
                <a:defRPr/>
              </a:pPr>
              <a:t>17.06.2017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87C71-6F45-43A9-87E1-6ECA0C811C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43BE4-1CA4-47A6-BCD5-FCBBB1FC560D}" type="datetimeFigureOut">
              <a:rPr lang="ru-RU"/>
              <a:pPr>
                <a:defRPr/>
              </a:pPr>
              <a:t>17.06.2017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90CCE-8388-4E58-A870-9FBFF79A5C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D2CFB-652C-421C-9143-6C19A6F9A7AA}" type="datetimeFigureOut">
              <a:rPr lang="ru-RU"/>
              <a:pPr>
                <a:defRPr/>
              </a:pPr>
              <a:t>17.06.2017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F7887-BC9D-4982-9DFA-3A112E354C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34E9D-48A2-4F05-B12E-626594B5269D}" type="datetimeFigureOut">
              <a:rPr lang="ru-RU"/>
              <a:pPr>
                <a:defRPr/>
              </a:pPr>
              <a:t>17.06.2017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A608F-FE56-49AD-B641-9A966555B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AEA0A-A770-4DD8-91CD-C4BA615D72EB}" type="datetimeFigureOut">
              <a:rPr lang="ru-RU"/>
              <a:pPr>
                <a:defRPr/>
              </a:pPr>
              <a:t>17.06.2017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73B4E-D282-46E8-8C2D-779EB36EF6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54DC6-E6A1-45C0-9B33-E9D1C3556B87}" type="datetimeFigureOut">
              <a:rPr lang="ru-RU"/>
              <a:pPr>
                <a:defRPr/>
              </a:pPr>
              <a:t>17.06.2017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41FCA-C5ED-4BEB-B06B-C790015E7F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2B7608D9-839A-439C-8075-1998E6B958E8}" type="datetimeFigureOut">
              <a:rPr lang="ru-RU"/>
              <a:pPr>
                <a:defRPr/>
              </a:pPr>
              <a:t>17.06.2017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36463D1A-8EBA-4E77-8F34-697410C896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9" r:id="rId9"/>
    <p:sldLayoutId id="2147483837" r:id="rId10"/>
    <p:sldLayoutId id="214748383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L:\&#1047;&#1074;&#1091;&#1082;&#1080;%20&#1076;&#1083;&#1103;%20&#1087;&#1088;&#1077;&#1079;&#1077;&#1085;&#1086;&#1090;&#1072;&#1094;&#1080;&#1080;\wave.mp3" TargetMode="Externa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4.jpeg"/><Relationship Id="rId7" Type="http://schemas.openxmlformats.org/officeDocument/2006/relationships/image" Target="../media/image12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L:\&#1047;&#1074;&#1091;&#1082;&#1080;%20&#1076;&#1083;&#1103;%20&#1087;&#1088;&#1077;&#1079;&#1077;&#1085;&#1086;&#1090;&#1072;&#1094;&#1080;&#1080;\veter_02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L:\&#1047;&#1074;&#1091;&#1082;&#1080;%20&#1076;&#1083;&#1103;%20&#1087;&#1088;&#1077;&#1079;&#1077;&#1085;&#1086;&#1090;&#1072;&#1094;&#1080;&#1080;\les.mp3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L:\&#1047;&#1074;&#1091;&#1082;&#1080;%20&#1076;&#1083;&#1103;%20&#1087;&#1088;&#1077;&#1079;&#1077;&#1085;&#1086;&#1090;&#1072;&#1094;&#1080;&#1080;\kapel_.MP3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L:\&#1047;&#1074;&#1091;&#1082;&#1080;%20&#1076;&#1083;&#1103;%20&#1087;&#1088;&#1077;&#1079;&#1077;&#1085;&#1086;&#1090;&#1072;&#1094;&#1080;&#1080;\kapel_.MP3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L:\&#1047;&#1074;&#1091;&#1082;&#1080;%20&#1076;&#1083;&#1103;%20&#1087;&#1088;&#1077;&#1079;&#1077;&#1085;&#1086;&#1090;&#1072;&#1094;&#1080;&#1080;\_brook.mp3" TargetMode="Externa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L:\&#1047;&#1074;&#1091;&#1082;&#1080;%20&#1076;&#1083;&#1103;%20&#1087;&#1088;&#1077;&#1079;&#1077;&#1085;&#1086;&#1090;&#1072;&#1094;&#1080;&#1080;\REC158.MP3" TargetMode="Externa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smtClean="0"/>
              <a:t>Развитие</a:t>
            </a:r>
            <a:r>
              <a:rPr lang="ru-RU" sz="3600" smtClean="0"/>
              <a:t> </a:t>
            </a:r>
            <a:r>
              <a:rPr lang="ru-RU" sz="3600" smtClean="0"/>
              <a:t>слогового </a:t>
            </a:r>
            <a:r>
              <a:rPr lang="ru-RU" sz="3600" smtClean="0"/>
              <a:t>анализа и  </a:t>
            </a:r>
            <a:r>
              <a:rPr lang="ru-RU" sz="3600" dirty="0" smtClean="0"/>
              <a:t>синтеза слов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L:\картинки открытый урок\0b09ff6753c96350ef1a2b3af472d36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620713"/>
            <a:ext cx="6624638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L:\картинки открытый урок\060129-elbe_0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404813"/>
            <a:ext cx="8128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wav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688" y="30686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1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L:\картинки открытый урок\Vesna-Kra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988840"/>
            <a:ext cx="1992312" cy="1560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L:\картинки открытый урок\1252474134_zhuravlinyj-kl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2656"/>
            <a:ext cx="2513013" cy="1884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L:\картинки открытый урок\102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780928"/>
            <a:ext cx="2397125" cy="1798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L:\картинки открытый урок\0b09ff6753c96350ef1a2b3af472d368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775" y="3573463"/>
            <a:ext cx="3455988" cy="2744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L:\картинки открытый урок\0_2e3af_1193cda5_L.jpeg"/>
          <p:cNvPicPr>
            <a:picLocks noChangeAspect="1" noChangeArrowheads="1"/>
          </p:cNvPicPr>
          <p:nvPr/>
        </p:nvPicPr>
        <p:blipFill>
          <a:blip r:embed="rId6" cstate="print">
            <a:lum contrast="-40000"/>
          </a:blip>
          <a:srcRect/>
          <a:stretch>
            <a:fillRect/>
          </a:stretch>
        </p:blipFill>
        <p:spPr bwMode="auto">
          <a:xfrm>
            <a:off x="6588125" y="333375"/>
            <a:ext cx="2460625" cy="3671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9" name="Picture 7" descr="L:\картинки открытый урок\800_50fb1c30586b593d8808847be2424c5c.jpg"/>
          <p:cNvPicPr>
            <a:picLocks noChangeAspect="1" noChangeArrowheads="1"/>
          </p:cNvPicPr>
          <p:nvPr/>
        </p:nvPicPr>
        <p:blipFill>
          <a:blip r:embed="rId7" cstate="print">
            <a:lum contrast="-40000"/>
          </a:blip>
          <a:srcRect/>
          <a:stretch>
            <a:fillRect/>
          </a:stretch>
        </p:blipFill>
        <p:spPr bwMode="auto">
          <a:xfrm>
            <a:off x="6335713" y="4221163"/>
            <a:ext cx="2808287" cy="1916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L:\картинки открытый урок\060129-elbe_04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7950" y="4581525"/>
            <a:ext cx="2495550" cy="1871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1" name="Picture 9" descr="L:\картинки открытый урок\55804295_solnc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19872" y="188640"/>
            <a:ext cx="3036888" cy="2017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3"/>
          <p:cNvSpPr txBox="1">
            <a:spLocks noChangeArrowheads="1"/>
          </p:cNvSpPr>
          <p:nvPr/>
        </p:nvSpPr>
        <p:spPr bwMode="auto">
          <a:xfrm rot="-1419513">
            <a:off x="4257675" y="3338513"/>
            <a:ext cx="25828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chemeClr val="tx2"/>
                </a:solidFill>
              </a:rPr>
              <a:t>добро</a:t>
            </a:r>
          </a:p>
        </p:txBody>
      </p:sp>
      <p:sp>
        <p:nvSpPr>
          <p:cNvPr id="15363" name="TextBox 4"/>
          <p:cNvSpPr txBox="1">
            <a:spLocks noChangeArrowheads="1"/>
          </p:cNvSpPr>
          <p:nvPr/>
        </p:nvSpPr>
        <p:spPr bwMode="auto">
          <a:xfrm rot="-1687817">
            <a:off x="871538" y="1335088"/>
            <a:ext cx="4751387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chemeClr val="tx2"/>
                </a:solidFill>
              </a:rPr>
              <a:t>всегда</a:t>
            </a:r>
          </a:p>
        </p:txBody>
      </p:sp>
      <p:sp>
        <p:nvSpPr>
          <p:cNvPr id="15364" name="TextBox 5"/>
          <p:cNvSpPr txBox="1">
            <a:spLocks noChangeArrowheads="1"/>
          </p:cNvSpPr>
          <p:nvPr/>
        </p:nvSpPr>
        <p:spPr bwMode="auto">
          <a:xfrm rot="2151650">
            <a:off x="1409700" y="3817938"/>
            <a:ext cx="231298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chemeClr val="tx2"/>
                </a:solidFill>
              </a:rPr>
              <a:t>зло</a:t>
            </a:r>
          </a:p>
        </p:txBody>
      </p:sp>
      <p:sp>
        <p:nvSpPr>
          <p:cNvPr id="15365" name="TextBox 6"/>
          <p:cNvSpPr txBox="1">
            <a:spLocks noChangeArrowheads="1"/>
          </p:cNvSpPr>
          <p:nvPr/>
        </p:nvSpPr>
        <p:spPr bwMode="auto">
          <a:xfrm rot="1742021">
            <a:off x="4117975" y="1952625"/>
            <a:ext cx="33115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chemeClr val="tx2"/>
                </a:solidFill>
              </a:rPr>
              <a:t>побеждает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1116013" y="2468563"/>
            <a:ext cx="8229600" cy="43894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000" smtClean="0">
                <a:solidFill>
                  <a:schemeClr val="tx2"/>
                </a:solidFill>
              </a:rPr>
              <a:t>Добро всегда побеждает зло!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3"/>
          <p:cNvSpPr txBox="1">
            <a:spLocks noChangeArrowheads="1"/>
          </p:cNvSpPr>
          <p:nvPr/>
        </p:nvSpPr>
        <p:spPr bwMode="auto">
          <a:xfrm>
            <a:off x="1763713" y="2205038"/>
            <a:ext cx="62642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chemeClr val="tx2"/>
                </a:solidFill>
              </a:rPr>
              <a:t>Наступила весна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:\картинки открытый урок\snezhnaya.koroleva.0-58-09.7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1125538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veter_0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30686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11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Слакер\Рабочий стол\Безымянный 2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155575"/>
            <a:ext cx="8308975" cy="67024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L:\картинки открытый урок\55804295_sol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765175"/>
            <a:ext cx="7264400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L:\картинки открытый урок\Vesna-Krae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404813"/>
            <a:ext cx="72961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le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9788" y="32845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56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L:\картинки открытый урок\0_2e3af_1193cda5_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260350"/>
            <a:ext cx="4254500" cy="635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kapel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750" y="31416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2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L:\картинки открытый урок\102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549275"/>
            <a:ext cx="66675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kapel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8350" y="29241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2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L:\картинки открытый урок\800_50fb1c30586b593d8808847be2424c5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692150"/>
            <a:ext cx="762000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_broo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04250" y="32131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32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L:\картинки открытый урок\1252474134_zhuravlinyj-kl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549275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REC15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2813" y="30686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198</TotalTime>
  <Words>18</Words>
  <Application>Microsoft Office PowerPoint</Application>
  <PresentationFormat>Экран (4:3)</PresentationFormat>
  <Paragraphs>8</Paragraphs>
  <Slides>15</Slides>
  <Notes>1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Развитие слогового анализа и  синтеза слов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CaptainAfrica</cp:lastModifiedBy>
  <cp:revision>19</cp:revision>
  <dcterms:created xsi:type="dcterms:W3CDTF">2012-03-09T20:26:23Z</dcterms:created>
  <dcterms:modified xsi:type="dcterms:W3CDTF">2017-06-17T16:44:18Z</dcterms:modified>
</cp:coreProperties>
</file>