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50B5B6-C140-458B-B091-3437278BF48E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</dgm:pt>
    <dgm:pt modelId="{C5CC42BC-F9D1-432B-93AB-66E5C0EB4716}">
      <dgm:prSet phldrT="[Текст]" custT="1"/>
      <dgm:spPr/>
      <dgm:t>
        <a:bodyPr/>
        <a:lstStyle/>
        <a:p>
          <a:r>
            <a:rPr lang="ru-RU" sz="5400" dirty="0" smtClean="0"/>
            <a:t>     Розы</a:t>
          </a:r>
        </a:p>
        <a:p>
          <a:r>
            <a:rPr lang="ru-RU" sz="5400" dirty="0" smtClean="0"/>
            <a:t>    из бумаги</a:t>
          </a:r>
          <a:endParaRPr lang="ru-RU" sz="5400" dirty="0"/>
        </a:p>
      </dgm:t>
    </dgm:pt>
    <dgm:pt modelId="{F9FAE6E0-E735-43E3-9B41-27BB1826AE2F}" type="parTrans" cxnId="{3EAC6B19-8522-400E-840E-3A8D50C952B6}">
      <dgm:prSet/>
      <dgm:spPr/>
      <dgm:t>
        <a:bodyPr/>
        <a:lstStyle/>
        <a:p>
          <a:endParaRPr lang="ru-RU"/>
        </a:p>
      </dgm:t>
    </dgm:pt>
    <dgm:pt modelId="{485A92E7-4914-4D1A-935E-FFAE3E731D6E}" type="sibTrans" cxnId="{3EAC6B19-8522-400E-840E-3A8D50C952B6}">
      <dgm:prSet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0ACA6EB-0057-4294-8964-0990D6D57A0F}" type="pres">
      <dgm:prSet presAssocID="{E750B5B6-C140-458B-B091-3437278BF48E}" presName="Name0" presStyleCnt="0">
        <dgm:presLayoutVars>
          <dgm:dir/>
        </dgm:presLayoutVars>
      </dgm:prSet>
      <dgm:spPr/>
    </dgm:pt>
    <dgm:pt modelId="{51FC7768-7DD8-463B-AD35-C4EA34E8E998}" type="pres">
      <dgm:prSet presAssocID="{485A92E7-4914-4D1A-935E-FFAE3E731D6E}" presName="picture_1" presStyleLbl="bgImgPlace1" presStyleIdx="0" presStyleCnt="1" custScaleX="187953"/>
      <dgm:spPr/>
      <dgm:t>
        <a:bodyPr/>
        <a:lstStyle/>
        <a:p>
          <a:endParaRPr lang="ru-RU"/>
        </a:p>
      </dgm:t>
    </dgm:pt>
    <dgm:pt modelId="{CEB8D9DA-B453-491F-9ABC-55DF0E1EFD30}" type="pres">
      <dgm:prSet presAssocID="{C5CC42BC-F9D1-432B-93AB-66E5C0EB4716}" presName="text_1" presStyleLbl="node1" presStyleIdx="0" presStyleCnt="0" custScaleX="14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62EE85-167C-45B4-AD32-F788B3AA9CF1}" type="pres">
      <dgm:prSet presAssocID="{E750B5B6-C140-458B-B091-3437278BF48E}" presName="maxNode" presStyleCnt="0"/>
      <dgm:spPr/>
    </dgm:pt>
    <dgm:pt modelId="{D763F899-53BC-4F75-AD3D-FB213A30CF84}" type="pres">
      <dgm:prSet presAssocID="{E750B5B6-C140-458B-B091-3437278BF48E}" presName="Name33" presStyleCnt="0"/>
      <dgm:spPr/>
    </dgm:pt>
  </dgm:ptLst>
  <dgm:cxnLst>
    <dgm:cxn modelId="{52608F6A-BFBF-458C-BAEC-5DC5E670FA87}" type="presOf" srcId="{485A92E7-4914-4D1A-935E-FFAE3E731D6E}" destId="{51FC7768-7DD8-463B-AD35-C4EA34E8E998}" srcOrd="0" destOrd="0" presId="urn:microsoft.com/office/officeart/2008/layout/AccentedPicture"/>
    <dgm:cxn modelId="{AB514967-6B94-4518-9E5C-B7F86C00901F}" type="presOf" srcId="{E750B5B6-C140-458B-B091-3437278BF48E}" destId="{F0ACA6EB-0057-4294-8964-0990D6D57A0F}" srcOrd="0" destOrd="0" presId="urn:microsoft.com/office/officeart/2008/layout/AccentedPicture"/>
    <dgm:cxn modelId="{5CD3A0E4-BE00-477D-880D-5205ACE3D099}" type="presOf" srcId="{C5CC42BC-F9D1-432B-93AB-66E5C0EB4716}" destId="{CEB8D9DA-B453-491F-9ABC-55DF0E1EFD30}" srcOrd="0" destOrd="0" presId="urn:microsoft.com/office/officeart/2008/layout/AccentedPicture"/>
    <dgm:cxn modelId="{3EAC6B19-8522-400E-840E-3A8D50C952B6}" srcId="{E750B5B6-C140-458B-B091-3437278BF48E}" destId="{C5CC42BC-F9D1-432B-93AB-66E5C0EB4716}" srcOrd="0" destOrd="0" parTransId="{F9FAE6E0-E735-43E3-9B41-27BB1826AE2F}" sibTransId="{485A92E7-4914-4D1A-935E-FFAE3E731D6E}"/>
    <dgm:cxn modelId="{AB29A0A1-CF38-4540-9B09-8AB8109D407E}" type="presParOf" srcId="{F0ACA6EB-0057-4294-8964-0990D6D57A0F}" destId="{51FC7768-7DD8-463B-AD35-C4EA34E8E998}" srcOrd="0" destOrd="0" presId="urn:microsoft.com/office/officeart/2008/layout/AccentedPicture"/>
    <dgm:cxn modelId="{A53353DA-A8B5-48FD-9001-F8B0419D6C77}" type="presParOf" srcId="{F0ACA6EB-0057-4294-8964-0990D6D57A0F}" destId="{CEB8D9DA-B453-491F-9ABC-55DF0E1EFD30}" srcOrd="1" destOrd="0" presId="urn:microsoft.com/office/officeart/2008/layout/AccentedPicture"/>
    <dgm:cxn modelId="{DB9F0E6C-A0BB-4B3A-AF94-CCF3B264FDE1}" type="presParOf" srcId="{F0ACA6EB-0057-4294-8964-0990D6D57A0F}" destId="{2762EE85-167C-45B4-AD32-F788B3AA9CF1}" srcOrd="2" destOrd="0" presId="urn:microsoft.com/office/officeart/2008/layout/AccentedPicture"/>
    <dgm:cxn modelId="{FDBB4C1C-89DC-4CAC-B703-D478AA069D14}" type="presParOf" srcId="{2762EE85-167C-45B4-AD32-F788B3AA9CF1}" destId="{D763F899-53BC-4F75-AD3D-FB213A30CF84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07F76B-C65F-4D3B-A15C-FAC7EEA0D25B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</dgm:pt>
    <dgm:pt modelId="{8A579EEA-A9E5-497C-BF7D-BC1752F7AF94}">
      <dgm:prSet phldrT="[Текст]" custT="1"/>
      <dgm:spPr/>
      <dgm:t>
        <a:bodyPr/>
        <a:lstStyle/>
        <a:p>
          <a:r>
            <a:rPr lang="ru-RU" sz="2800" dirty="0" smtClean="0"/>
            <a:t>Что понадобиться для изготовления:</a:t>
          </a:r>
          <a:endParaRPr lang="ru-RU" sz="2800" dirty="0"/>
        </a:p>
      </dgm:t>
    </dgm:pt>
    <dgm:pt modelId="{92D13180-D9F3-40ED-9FA2-FFABD90B1E48}" type="sibTrans" cxnId="{2DF293BB-604C-4562-A3FE-C978BA855EDC}">
      <dgm:prSet/>
      <dgm:spPr/>
      <dgm:t>
        <a:bodyPr/>
        <a:lstStyle/>
        <a:p>
          <a:endParaRPr lang="ru-RU"/>
        </a:p>
      </dgm:t>
    </dgm:pt>
    <dgm:pt modelId="{2748CDDC-55EB-4505-994F-D24BCA3DCCDE}" type="parTrans" cxnId="{2DF293BB-604C-4562-A3FE-C978BA855EDC}">
      <dgm:prSet/>
      <dgm:spPr/>
      <dgm:t>
        <a:bodyPr/>
        <a:lstStyle/>
        <a:p>
          <a:endParaRPr lang="ru-RU"/>
        </a:p>
      </dgm:t>
    </dgm:pt>
    <dgm:pt modelId="{96B9811C-5E69-406A-B247-E1EF6B2DCFB3}" type="pres">
      <dgm:prSet presAssocID="{DE07F76B-C65F-4D3B-A15C-FAC7EEA0D25B}" presName="diagram" presStyleCnt="0">
        <dgm:presLayoutVars>
          <dgm:dir/>
        </dgm:presLayoutVars>
      </dgm:prSet>
      <dgm:spPr/>
    </dgm:pt>
    <dgm:pt modelId="{9D79FCD6-8C2E-4985-8AD9-EE4A14858313}" type="pres">
      <dgm:prSet presAssocID="{8A579EEA-A9E5-497C-BF7D-BC1752F7AF94}" presName="composite" presStyleCnt="0"/>
      <dgm:spPr/>
    </dgm:pt>
    <dgm:pt modelId="{A5FBDD36-3714-4FD4-8551-0BFE9879E37E}" type="pres">
      <dgm:prSet presAssocID="{8A579EEA-A9E5-497C-BF7D-BC1752F7AF94}" presName="Image" presStyleLbl="bgShp" presStyleIdx="0" presStyleCnt="1" custScaleX="126254" custScaleY="106761" custLinFactNeighborX="-591" custLinFactNeighborY="-9879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accent5"/>
          </a:solidFill>
        </a:ln>
      </dgm:spPr>
    </dgm:pt>
    <dgm:pt modelId="{41BE0F43-72D4-4B87-B772-7B1FF64CFAAA}" type="pres">
      <dgm:prSet presAssocID="{8A579EEA-A9E5-497C-BF7D-BC1752F7AF94}" presName="Parent" presStyleLbl="node0" presStyleIdx="0" presStyleCnt="1" custScaleX="88734" custScaleY="64104" custLinFactNeighborX="16962" custLinFactNeighborY="41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EF42E4-8B95-4C05-BBC0-820A51C18934}" type="presOf" srcId="{8A579EEA-A9E5-497C-BF7D-BC1752F7AF94}" destId="{41BE0F43-72D4-4B87-B772-7B1FF64CFAAA}" srcOrd="0" destOrd="0" presId="urn:microsoft.com/office/officeart/2008/layout/BendingPictureCaption"/>
    <dgm:cxn modelId="{2DF293BB-604C-4562-A3FE-C978BA855EDC}" srcId="{DE07F76B-C65F-4D3B-A15C-FAC7EEA0D25B}" destId="{8A579EEA-A9E5-497C-BF7D-BC1752F7AF94}" srcOrd="0" destOrd="0" parTransId="{2748CDDC-55EB-4505-994F-D24BCA3DCCDE}" sibTransId="{92D13180-D9F3-40ED-9FA2-FFABD90B1E48}"/>
    <dgm:cxn modelId="{D15D4AE6-A97F-472E-8837-2D4638497086}" type="presOf" srcId="{DE07F76B-C65F-4D3B-A15C-FAC7EEA0D25B}" destId="{96B9811C-5E69-406A-B247-E1EF6B2DCFB3}" srcOrd="0" destOrd="0" presId="urn:microsoft.com/office/officeart/2008/layout/BendingPictureCaption"/>
    <dgm:cxn modelId="{6851CB1A-6CC6-4157-905F-8F04694E61F4}" type="presParOf" srcId="{96B9811C-5E69-406A-B247-E1EF6B2DCFB3}" destId="{9D79FCD6-8C2E-4985-8AD9-EE4A14858313}" srcOrd="0" destOrd="0" presId="urn:microsoft.com/office/officeart/2008/layout/BendingPictureCaption"/>
    <dgm:cxn modelId="{05602583-8FA7-418A-B403-28181129B945}" type="presParOf" srcId="{9D79FCD6-8C2E-4985-8AD9-EE4A14858313}" destId="{A5FBDD36-3714-4FD4-8551-0BFE9879E37E}" srcOrd="0" destOrd="0" presId="urn:microsoft.com/office/officeart/2008/layout/BendingPictureCaption"/>
    <dgm:cxn modelId="{C473845D-E991-4E17-A38A-112D818B66B7}" type="presParOf" srcId="{9D79FCD6-8C2E-4985-8AD9-EE4A14858313}" destId="{41BE0F43-72D4-4B87-B772-7B1FF64CFAAA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FC7768-7DD8-463B-AD35-C4EA34E8E998}">
      <dsp:nvSpPr>
        <dsp:cNvPr id="0" name=""/>
        <dsp:cNvSpPr/>
      </dsp:nvSpPr>
      <dsp:spPr>
        <a:xfrm>
          <a:off x="72008" y="0"/>
          <a:ext cx="8023818" cy="5445224"/>
        </a:xfrm>
        <a:prstGeom prst="round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B8D9DA-B453-491F-9ABC-55DF0E1EFD30}">
      <dsp:nvSpPr>
        <dsp:cNvPr id="0" name=""/>
        <dsp:cNvSpPr/>
      </dsp:nvSpPr>
      <dsp:spPr>
        <a:xfrm>
          <a:off x="1336013" y="2178089"/>
          <a:ext cx="4855450" cy="3267134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b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/>
            <a:t>     Розы</a:t>
          </a:r>
        </a:p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/>
            <a:t>    из бумаги</a:t>
          </a:r>
          <a:endParaRPr lang="ru-RU" sz="5400" kern="1200" dirty="0"/>
        </a:p>
      </dsp:txBody>
      <dsp:txXfrm>
        <a:off x="1336013" y="2178089"/>
        <a:ext cx="4855450" cy="32671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FBDD36-3714-4FD4-8551-0BFE9879E37E}">
      <dsp:nvSpPr>
        <dsp:cNvPr id="0" name=""/>
        <dsp:cNvSpPr/>
      </dsp:nvSpPr>
      <dsp:spPr>
        <a:xfrm>
          <a:off x="0" y="0"/>
          <a:ext cx="7558610" cy="472336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accent5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BE0F43-72D4-4B87-B772-7B1FF64CFAAA}">
      <dsp:nvSpPr>
        <dsp:cNvPr id="0" name=""/>
        <dsp:cNvSpPr/>
      </dsp:nvSpPr>
      <dsp:spPr>
        <a:xfrm>
          <a:off x="2983174" y="4173816"/>
          <a:ext cx="4577665" cy="7947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sz="2800" kern="1200" dirty="0" smtClean="0"/>
            <a:t>Что понадобиться для изготовления:</a:t>
          </a:r>
          <a:endParaRPr lang="ru-RU" sz="2800" kern="1200" dirty="0"/>
        </a:p>
      </dsp:txBody>
      <dsp:txXfrm>
        <a:off x="2983174" y="4173816"/>
        <a:ext cx="4577665" cy="794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5399-8122-46F6-9D7B-91B054E7067A}" type="datetimeFigureOut">
              <a:rPr lang="ru-RU" smtClean="0"/>
              <a:t>18.06.2017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A8F9-D2DE-4AB6-9A2E-5B8E6026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5399-8122-46F6-9D7B-91B054E7067A}" type="datetimeFigureOut">
              <a:rPr lang="ru-RU" smtClean="0"/>
              <a:t>18.06.2017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A8F9-D2DE-4AB6-9A2E-5B8E6026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5399-8122-46F6-9D7B-91B054E7067A}" type="datetimeFigureOut">
              <a:rPr lang="ru-RU" smtClean="0"/>
              <a:t>18.06.2017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A8F9-D2DE-4AB6-9A2E-5B8E6026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5399-8122-46F6-9D7B-91B054E7067A}" type="datetimeFigureOut">
              <a:rPr lang="ru-RU" smtClean="0"/>
              <a:t>18.06.2017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A8F9-D2DE-4AB6-9A2E-5B8E6026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5399-8122-46F6-9D7B-91B054E7067A}" type="datetimeFigureOut">
              <a:rPr lang="ru-RU" smtClean="0"/>
              <a:t>18.06.2017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A8F9-D2DE-4AB6-9A2E-5B8E6026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5399-8122-46F6-9D7B-91B054E7067A}" type="datetimeFigureOut">
              <a:rPr lang="ru-RU" smtClean="0"/>
              <a:t>18.06.2017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A8F9-D2DE-4AB6-9A2E-5B8E6026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5399-8122-46F6-9D7B-91B054E7067A}" type="datetimeFigureOut">
              <a:rPr lang="ru-RU" smtClean="0"/>
              <a:t>18.06.2017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A8F9-D2DE-4AB6-9A2E-5B8E6026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5399-8122-46F6-9D7B-91B054E7067A}" type="datetimeFigureOut">
              <a:rPr lang="ru-RU" smtClean="0"/>
              <a:t>18.06.2017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A8F9-D2DE-4AB6-9A2E-5B8E6026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5399-8122-46F6-9D7B-91B054E7067A}" type="datetimeFigureOut">
              <a:rPr lang="ru-RU" smtClean="0"/>
              <a:t>18.06.2017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A8F9-D2DE-4AB6-9A2E-5B8E6026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5399-8122-46F6-9D7B-91B054E7067A}" type="datetimeFigureOut">
              <a:rPr lang="ru-RU" smtClean="0"/>
              <a:t>18.06.2017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A8F9-D2DE-4AB6-9A2E-5B8E6026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5399-8122-46F6-9D7B-91B054E7067A}" type="datetimeFigureOut">
              <a:rPr lang="ru-RU" smtClean="0"/>
              <a:t>18.06.2017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A8F9-D2DE-4AB6-9A2E-5B8E602604E1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8995399-8122-46F6-9D7B-91B054E7067A}" type="datetimeFigureOut">
              <a:rPr lang="ru-RU" smtClean="0"/>
              <a:t>18.06.2017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A12A8F9-D2DE-4AB6-9A2E-5B8E602604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628800"/>
            <a:ext cx="7117180" cy="1470025"/>
          </a:xfrm>
        </p:spPr>
        <p:txBody>
          <a:bodyPr anchor="ctr">
            <a:normAutofit fontScale="90000"/>
          </a:bodyPr>
          <a:lstStyle/>
          <a:p>
            <a:r>
              <a:rPr lang="ru-RU" sz="44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5"/>
                </a:solidFill>
              </a:rPr>
              <a:t>Мастер-класс </a:t>
            </a:r>
            <a:br>
              <a:rPr lang="ru-RU" sz="44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5"/>
                </a:solidFill>
              </a:rPr>
            </a:br>
            <a:r>
              <a:rPr lang="ru-RU" sz="44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5"/>
                </a:solidFill>
              </a:rPr>
              <a:t>«Цветы города Новокузнецка»</a:t>
            </a:r>
            <a:endParaRPr lang="ru-RU" sz="4400" b="1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861048"/>
            <a:ext cx="5976664" cy="11521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Подготовили: </a:t>
            </a:r>
            <a:r>
              <a:rPr lang="ru-RU" dirty="0" smtClean="0">
                <a:solidFill>
                  <a:schemeClr val="tx2"/>
                </a:solidFill>
              </a:rPr>
              <a:t>Михеева </a:t>
            </a:r>
            <a:r>
              <a:rPr lang="ru-RU" dirty="0">
                <a:solidFill>
                  <a:schemeClr val="tx2"/>
                </a:solidFill>
              </a:rPr>
              <a:t>Е.Н</a:t>
            </a:r>
            <a:r>
              <a:rPr lang="ru-RU" dirty="0" smtClean="0">
                <a:solidFill>
                  <a:schemeClr val="tx2"/>
                </a:solidFill>
              </a:rPr>
              <a:t>., </a:t>
            </a:r>
            <a:r>
              <a:rPr lang="ru-RU" dirty="0" smtClean="0">
                <a:solidFill>
                  <a:schemeClr val="tx2"/>
                </a:solidFill>
              </a:rPr>
              <a:t>музыкальный руководитель; Тюрина М.А., старший воспитатель МБ ДОУ «</a:t>
            </a:r>
            <a:r>
              <a:rPr lang="ru-RU" smtClean="0">
                <a:solidFill>
                  <a:schemeClr val="tx2"/>
                </a:solidFill>
              </a:rPr>
              <a:t>Детский сад № 104»</a:t>
            </a:r>
            <a:endParaRPr lang="ru-RU" dirty="0" smtClean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17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287660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312356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425638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35201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44008" cy="348300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0"/>
            <a:ext cx="4644008" cy="348300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4994"/>
            <a:ext cx="4644008" cy="348300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374994"/>
            <a:ext cx="4644008" cy="3483006"/>
          </a:xfrm>
          <a:prstGeom prst="rect">
            <a:avLst/>
          </a:prstGeo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329326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5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7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0"/>
            <a:ext cx="7125113" cy="1411559"/>
          </a:xfrm>
        </p:spPr>
        <p:txBody>
          <a:bodyPr/>
          <a:lstStyle/>
          <a:p>
            <a:pPr algn="ctr"/>
            <a:endParaRPr lang="ru-RU" sz="7200" b="1" dirty="0">
              <a:solidFill>
                <a:schemeClr val="accent5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500492"/>
              </p:ext>
            </p:extLst>
          </p:nvPr>
        </p:nvGraphicFramePr>
        <p:xfrm>
          <a:off x="467544" y="764704"/>
          <a:ext cx="8167835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079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8337408"/>
              </p:ext>
            </p:extLst>
          </p:nvPr>
        </p:nvGraphicFramePr>
        <p:xfrm>
          <a:off x="899592" y="764704"/>
          <a:ext cx="7560840" cy="4968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228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58" y="17446"/>
            <a:ext cx="4391980" cy="3293985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7447"/>
            <a:ext cx="4391979" cy="3293984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654" y="3483007"/>
            <a:ext cx="4499992" cy="3374994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483006"/>
            <a:ext cx="4499991" cy="3374994"/>
          </a:xfrm>
          <a:prstGeom prst="rect">
            <a:avLst/>
          </a:prstGeo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139783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378492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30482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8539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10461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37929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117923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94591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80</TotalTime>
  <Words>32</Words>
  <Application>Microsoft Office PowerPoint</Application>
  <PresentationFormat>Экран (4:3)</PresentationFormat>
  <Paragraphs>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Spring</vt:lpstr>
      <vt:lpstr>Мастер-класс  «Цветы города Новокузнецка»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«Цветы города Новокузнецка»</dc:title>
  <dc:creator>Елена</dc:creator>
  <cp:lastModifiedBy>User</cp:lastModifiedBy>
  <cp:revision>11</cp:revision>
  <dcterms:created xsi:type="dcterms:W3CDTF">2017-06-07T02:25:51Z</dcterms:created>
  <dcterms:modified xsi:type="dcterms:W3CDTF">2017-06-18T11:46:45Z</dcterms:modified>
</cp:coreProperties>
</file>