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0" r:id="rId4"/>
    <p:sldId id="261" r:id="rId5"/>
    <p:sldId id="263" r:id="rId6"/>
    <p:sldId id="265" r:id="rId7"/>
    <p:sldId id="266" r:id="rId8"/>
    <p:sldId id="269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838" autoAdjust="0"/>
    <p:restoredTop sz="94660"/>
  </p:normalViewPr>
  <p:slideViewPr>
    <p:cSldViewPr snapToGrid="0">
      <p:cViewPr varScale="1">
        <p:scale>
          <a:sx n="55" d="100"/>
          <a:sy n="55" d="100"/>
        </p:scale>
        <p:origin x="-114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veselova-svetlana-mihaylovn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znanio.ru/media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9824" y="1870841"/>
            <a:ext cx="5150224" cy="20705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Инновационная деятельность классного руководителя в воспитательной системе класса.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9824" y="3205813"/>
            <a:ext cx="5150224" cy="48587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578069"/>
            <a:ext cx="7886700" cy="6022428"/>
          </a:xfrm>
        </p:spPr>
        <p:txBody>
          <a:bodyPr>
            <a:noAutofit/>
          </a:bodyPr>
          <a:lstStyle/>
          <a:p>
            <a:pPr lvl="0"/>
            <a:r>
              <a:rPr lang="ru-RU" sz="6000" dirty="0" smtClean="0"/>
              <a:t>Научно- познавательное</a:t>
            </a:r>
          </a:p>
          <a:p>
            <a:pPr lvl="0"/>
            <a:r>
              <a:rPr lang="ru-RU" sz="6000" dirty="0" smtClean="0"/>
              <a:t>Спортивно-оздоровительное</a:t>
            </a:r>
          </a:p>
          <a:p>
            <a:pPr lvl="0"/>
            <a:r>
              <a:rPr lang="ru-RU" sz="6000" dirty="0" smtClean="0"/>
              <a:t>Духовно-нравственное</a:t>
            </a:r>
          </a:p>
          <a:p>
            <a:pPr lvl="0"/>
            <a:r>
              <a:rPr lang="ru-RU" sz="6000" dirty="0" smtClean="0"/>
              <a:t>Семья и школа</a:t>
            </a: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рамках научно-познавательного направления использую  </a:t>
            </a:r>
            <a:r>
              <a:rPr lang="ru-RU" b="1" i="1" dirty="0" smtClean="0"/>
              <a:t>технологии   исследовательской деятельности   и </a:t>
            </a:r>
            <a:r>
              <a:rPr lang="ru-RU" b="1" i="1" dirty="0" err="1" smtClean="0"/>
              <a:t>экологообразовательные</a:t>
            </a:r>
            <a:r>
              <a:rPr lang="ru-RU" b="1" i="1" dirty="0" smtClean="0"/>
              <a:t>  технологии</a:t>
            </a:r>
            <a:endParaRPr lang="ru-RU" b="1" i="1" dirty="0"/>
          </a:p>
        </p:txBody>
      </p:sp>
      <p:pic>
        <p:nvPicPr>
          <p:cNvPr id="4" name="Содержимое 3" descr="P103009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87273" y="1818290"/>
            <a:ext cx="2905088" cy="2259725"/>
          </a:xfrm>
        </p:spPr>
      </p:pic>
      <p:pic>
        <p:nvPicPr>
          <p:cNvPr id="1026" name="Рисунок 1" descr="C:\Users\DNS1\Desktop\3 четверть\P10300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6442" y="1923394"/>
            <a:ext cx="2974208" cy="2175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3" descr="C:\Users\DNS1\Desktop\3 четверть\P10301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9296" y="4319752"/>
            <a:ext cx="2958663" cy="219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4" descr="C:\Users\DNS1\Desktop\3 четверть\P10301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25376" y="4193627"/>
            <a:ext cx="1915948" cy="234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 спортивно – оздоровительном  направлении  использую  </a:t>
            </a:r>
            <a:r>
              <a:rPr lang="ru-RU" b="1" i="1" dirty="0" err="1" smtClean="0"/>
              <a:t>здоровьесберегающие</a:t>
            </a:r>
            <a:r>
              <a:rPr lang="ru-RU" b="1" i="1" dirty="0" smtClean="0"/>
              <a:t>   и  игровые технологии. </a:t>
            </a:r>
            <a:endParaRPr lang="ru-RU" dirty="0"/>
          </a:p>
        </p:txBody>
      </p:sp>
      <p:pic>
        <p:nvPicPr>
          <p:cNvPr id="2051" name="Рисунок 11" descr="G:\фото школа\фото 2 четв. 1 кл\фото мастер класс, маски,игры\P10208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8423" y="4372303"/>
            <a:ext cx="3248364" cy="243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фото школа\фото 2 четв. 1 кл\фото мастер класс, маски,игры\P102089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4344" y="4353252"/>
            <a:ext cx="3331779" cy="250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P1020983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735687" y="1815114"/>
            <a:ext cx="3142630" cy="2356972"/>
          </a:xfrm>
        </p:spPr>
      </p:pic>
      <p:pic>
        <p:nvPicPr>
          <p:cNvPr id="2055" name="Рисунок 12" descr="G:\фото с фотоаппарата сборник\сборник шк №45\НОВЫЙ  ГОД\P102016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56386" y="1923392"/>
            <a:ext cx="3184635" cy="229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3600" dirty="0" smtClean="0"/>
              <a:t>В  духовно – нравственном  направлении  использую  </a:t>
            </a:r>
            <a:r>
              <a:rPr lang="ru-RU" sz="3600" b="1" i="1" dirty="0" smtClean="0"/>
              <a:t>кейс – технологию, и технологию проектов.</a:t>
            </a:r>
            <a:endParaRPr lang="ru-RU" sz="36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Конкурс «Истоки- </a:t>
            </a:r>
            <a:r>
              <a:rPr lang="ru-RU" dirty="0" err="1" smtClean="0"/>
              <a:t>Сурские</a:t>
            </a:r>
            <a:r>
              <a:rPr lang="ru-RU" dirty="0" smtClean="0"/>
              <a:t>  промыслы»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776246"/>
            <a:ext cx="3887391" cy="1156139"/>
          </a:xfrm>
        </p:spPr>
        <p:txBody>
          <a:bodyPr>
            <a:normAutofit/>
          </a:bodyPr>
          <a:lstStyle/>
          <a:p>
            <a:r>
              <a:rPr lang="ru-RU" dirty="0" smtClean="0"/>
              <a:t>Школьное открытое внеклассное  мероприятие «Русский  национальный  костюм».</a:t>
            </a:r>
          </a:p>
          <a:p>
            <a:endParaRPr lang="ru-RU" dirty="0"/>
          </a:p>
        </p:txBody>
      </p:sp>
      <p:pic>
        <p:nvPicPr>
          <p:cNvPr id="9" name="Содержимое 8" descr="P102002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04800" y="2490952"/>
            <a:ext cx="4257237" cy="3626069"/>
          </a:xfrm>
        </p:spPr>
      </p:pic>
      <p:pic>
        <p:nvPicPr>
          <p:cNvPr id="28" name="Содержимое 27" descr="Изображение 007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92212" y="2448911"/>
            <a:ext cx="3887788" cy="358402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5975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800" dirty="0" smtClean="0"/>
              <a:t>В  направлении «Семья  и  школа»  использую  </a:t>
            </a:r>
            <a:r>
              <a:rPr lang="ru-RU" sz="2800" b="1" i="1" dirty="0" smtClean="0"/>
              <a:t>проектную   технологию,  КТД, технологию  сотрудничества, </a:t>
            </a:r>
            <a:r>
              <a:rPr lang="ru-RU" sz="2800" b="1" i="1" dirty="0" err="1" smtClean="0"/>
              <a:t>здоровьесберегающие</a:t>
            </a:r>
            <a:r>
              <a:rPr lang="ru-RU" sz="2800" b="1" i="1" dirty="0" smtClean="0"/>
              <a:t>  технологии</a:t>
            </a:r>
            <a:endParaRPr lang="ru-RU" sz="2800" dirty="0"/>
          </a:p>
        </p:txBody>
      </p:sp>
      <p:pic>
        <p:nvPicPr>
          <p:cNvPr id="4" name="Содержимое 3" descr="P10301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18500" y="1599931"/>
            <a:ext cx="6796396" cy="5097298"/>
          </a:xfrm>
        </p:spPr>
      </p:pic>
      <p:pic>
        <p:nvPicPr>
          <p:cNvPr id="1031" name="Рисунок 15" descr="G:\фото школа\фото 1 четв. 1  класс\P10208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3478" y="1619396"/>
            <a:ext cx="6978867" cy="523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16" descr="C:\Users\DNS1\Desktop\3 четверть\P10301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546" y="1593341"/>
            <a:ext cx="6970840" cy="4986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4" descr="D:\фото школа\фото 2 четв. 1 кл\фото Новый  год\P10208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0318" y="1608083"/>
            <a:ext cx="6714728" cy="49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7" descr="D:\фото школа\фото 2 четв. 1 кл\фото Новый  год\P10209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2662" y="1668097"/>
            <a:ext cx="6884276" cy="518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DNS1\Desktop\СВЕТА\фото школа\фото 2 четв. 1 кл\Новый год\P1020955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2966" y="1797270"/>
            <a:ext cx="7083972" cy="506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DNS1\Desktop\СВЕТА\фото школа\фото 2 четв. 1 кл\зимние каникулы\P1020988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2967" y="1636001"/>
            <a:ext cx="7073462" cy="522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фото школа\фото 2 четв. 1 кл\зимние каникулы\P1020990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25516" y="1626146"/>
            <a:ext cx="7094483" cy="51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«Информационное  зеркало»</a:t>
            </a:r>
            <a:endParaRPr lang="ru-RU" dirty="0"/>
          </a:p>
        </p:txBody>
      </p:sp>
      <p:pic>
        <p:nvPicPr>
          <p:cNvPr id="3" name="Рисунок 2" descr="C:\Users\DNS1\Desktop\3 четверть\P103015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82567" y="1543050"/>
            <a:ext cx="6579474" cy="468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DNS1\Desktop\3 четверть\P103016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1466198" y="1182412"/>
            <a:ext cx="5475890" cy="55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Информационно – коммуникативные 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http://nsportal.ru/veselova-svetlana-mihaylovna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Свидетельство Кейс-технология как условие продуктивного обучения в условиях реализации ФГОС (1)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2455" y="325822"/>
            <a:ext cx="4014951" cy="586384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45719"/>
          </a:xfrm>
        </p:spPr>
        <p:txBody>
          <a:bodyPr>
            <a:noAutofit/>
          </a:bodyPr>
          <a:lstStyle/>
          <a:p>
            <a:endParaRPr lang="ru-RU" sz="2800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https://znanio.ru/media/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74711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70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Инновационная деятельность классного руководителя в воспитательной системе класса. </vt:lpstr>
      <vt:lpstr>Слайд 2</vt:lpstr>
      <vt:lpstr>В рамках научно-познавательного направления использую  технологии   исследовательской деятельности   и экологообразовательные  технологии</vt:lpstr>
      <vt:lpstr>В  спортивно – оздоровительном  направлении  использую  здоровьесберегающие   и  игровые технологии. </vt:lpstr>
      <vt:lpstr> В  духовно – нравственном  направлении  использую  кейс – технологию, и технологию проектов.</vt:lpstr>
      <vt:lpstr>  В  направлении «Семья  и  школа»  использую  проектную   технологию,  КТД, технологию  сотрудничества, здоровьесберегающие  технологии</vt:lpstr>
      <vt:lpstr>«Информационное  зеркало»</vt:lpstr>
      <vt:lpstr>Информационно – коммуникативные  технологии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teacher</cp:lastModifiedBy>
  <cp:revision>35</cp:revision>
  <dcterms:created xsi:type="dcterms:W3CDTF">2014-11-21T11:00:06Z</dcterms:created>
  <dcterms:modified xsi:type="dcterms:W3CDTF">2017-06-18T13:30:47Z</dcterms:modified>
</cp:coreProperties>
</file>