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0" r:id="rId3"/>
    <p:sldId id="258" r:id="rId4"/>
    <p:sldId id="263" r:id="rId5"/>
    <p:sldId id="257" r:id="rId6"/>
    <p:sldId id="259" r:id="rId7"/>
    <p:sldId id="264" r:id="rId8"/>
    <p:sldId id="261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87" autoAdjust="0"/>
    <p:restoredTop sz="86437" autoAdjust="0"/>
  </p:normalViewPr>
  <p:slideViewPr>
    <p:cSldViewPr>
      <p:cViewPr varScale="1">
        <p:scale>
          <a:sx n="100" d="100"/>
          <a:sy n="100" d="100"/>
        </p:scale>
        <p:origin x="-19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56D8D-02E6-4A18-953E-91B1FE8F2604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26E6-8483-40BB-8767-C973A9705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56D8D-02E6-4A18-953E-91B1FE8F2604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26E6-8483-40BB-8767-C973A9705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56D8D-02E6-4A18-953E-91B1FE8F2604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26E6-8483-40BB-8767-C973A9705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56D8D-02E6-4A18-953E-91B1FE8F2604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26E6-8483-40BB-8767-C973A9705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56D8D-02E6-4A18-953E-91B1FE8F2604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26E6-8483-40BB-8767-C973A9705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56D8D-02E6-4A18-953E-91B1FE8F2604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26E6-8483-40BB-8767-C973A9705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56D8D-02E6-4A18-953E-91B1FE8F2604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26E6-8483-40BB-8767-C973A9705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56D8D-02E6-4A18-953E-91B1FE8F2604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26E6-8483-40BB-8767-C973A9705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56D8D-02E6-4A18-953E-91B1FE8F2604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26E6-8483-40BB-8767-C973A9705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56D8D-02E6-4A18-953E-91B1FE8F2604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26E6-8483-40BB-8767-C973A9705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56D8D-02E6-4A18-953E-91B1FE8F2604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926E6-8483-40BB-8767-C973A9705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5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56D8D-02E6-4A18-953E-91B1FE8F2604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926E6-8483-40BB-8767-C973A9705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500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ученица 1 «Б» класса</a:t>
            </a:r>
            <a:br>
              <a:rPr lang="ru-RU" b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Кружилина</a:t>
            </a:r>
            <a:r>
              <a:rPr lang="ru-RU" b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Сусанна</a:t>
            </a:r>
            <a:endParaRPr lang="ru-RU" b="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usa_220820101334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0430" y="214290"/>
            <a:ext cx="5429288" cy="635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Доклад: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«Животное, занесённое в Красную книгу»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5000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35719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Красная книга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1473956568_0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571480"/>
            <a:ext cx="8215370" cy="60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58272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Красная книга: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2"/>
                </a:solidFill>
              </a:rPr>
              <a:t>«</a:t>
            </a:r>
            <a:r>
              <a:rPr lang="ru-RU" sz="8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Дельфины»</a:t>
            </a:r>
            <a:endParaRPr lang="ru-RU" sz="8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n26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838268"/>
            <a:ext cx="7715304" cy="4888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Существует около 40 видов дельфинов.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1257942931_1506_00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9616" y="2071678"/>
            <a:ext cx="4442384" cy="3429024"/>
          </a:xfrm>
        </p:spPr>
      </p:pic>
      <p:pic>
        <p:nvPicPr>
          <p:cNvPr id="10" name="Содержимое 9" descr="1506_00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0" y="2000240"/>
            <a:ext cx="4460774" cy="3571900"/>
          </a:xfrm>
        </p:spPr>
      </p:pic>
    </p:spTree>
  </p:cSld>
  <p:clrMapOvr>
    <a:masterClrMapping/>
  </p:clrMapOvr>
  <p:transition spd="slow" advClick="0" advTm="5000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929330"/>
            <a:ext cx="5486400" cy="357190"/>
          </a:xfrm>
        </p:spPr>
        <p:txBody>
          <a:bodyPr>
            <a:noAutofit/>
          </a:bodyPr>
          <a:lstStyle/>
          <a:p>
            <a:pPr algn="ctr"/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Дельфины живут стаями</a:t>
            </a:r>
            <a:endParaRPr lang="ru-RU" sz="2400" b="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6215082"/>
            <a:ext cx="5486400" cy="42862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не любят одиночества.</a:t>
            </a:r>
          </a:p>
          <a:p>
            <a:pPr algn="ctr"/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elf_soc_gr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2180" r="12180"/>
          <a:stretch>
            <a:fillRect/>
          </a:stretch>
        </p:blipFill>
        <p:spPr>
          <a:xfrm>
            <a:off x="714348" y="124600"/>
            <a:ext cx="8001056" cy="5804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857892"/>
            <a:ext cx="5351480" cy="357190"/>
          </a:xfrm>
        </p:spPr>
        <p:txBody>
          <a:bodyPr>
            <a:noAutofit/>
          </a:bodyPr>
          <a:lstStyle/>
          <a:p>
            <a:pPr algn="ctr"/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Дельфин -</a:t>
            </a:r>
            <a:endParaRPr lang="ru-RU" sz="2400" b="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podvodnyj-mir8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6619" b="16619"/>
          <a:stretch>
            <a:fillRect/>
          </a:stretch>
        </p:blipFill>
        <p:spPr>
          <a:xfrm>
            <a:off x="642910" y="179367"/>
            <a:ext cx="7929618" cy="5679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6215082"/>
            <a:ext cx="5208604" cy="42862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умное и общительное животное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5000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42862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Дельфины спасают тонущих людей. 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p_0102455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642918"/>
            <a:ext cx="8501122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857892"/>
            <a:ext cx="5486400" cy="357190"/>
          </a:xfrm>
        </p:spPr>
        <p:txBody>
          <a:bodyPr>
            <a:noAutofit/>
          </a:bodyPr>
          <a:lstStyle/>
          <a:p>
            <a:pPr algn="ctr"/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Дельфины- лучшие акробаты-</a:t>
            </a:r>
            <a:endParaRPr lang="ru-RU" sz="2400" b="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6286520"/>
            <a:ext cx="5486400" cy="42862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 обожают выпрыгивать из воды!</a:t>
            </a:r>
          </a:p>
          <a:p>
            <a:pPr algn="ctr"/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0_19aee3_6b1f5175_XL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522" r="5522"/>
          <a:stretch>
            <a:fillRect/>
          </a:stretch>
        </p:blipFill>
        <p:spPr>
          <a:xfrm>
            <a:off x="500034" y="160711"/>
            <a:ext cx="8143932" cy="5697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786454"/>
            <a:ext cx="5486400" cy="428628"/>
          </a:xfrm>
        </p:spPr>
        <p:txBody>
          <a:bodyPr>
            <a:noAutofit/>
          </a:bodyPr>
          <a:lstStyle/>
          <a:p>
            <a:pPr algn="ctr"/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Питаются дельфины</a:t>
            </a:r>
            <a:endParaRPr lang="ru-RU" sz="2400" b="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6215082"/>
            <a:ext cx="54864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ыбой, креветками и кальмарами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kormlenie-delfinov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2910" y="72212"/>
            <a:ext cx="8143932" cy="5714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Дельфин всегда улыбается особым изгибом своего рта.</a:t>
            </a:r>
            <a:r>
              <a:rPr lang="en-US" sz="27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dirty="0" smtClean="0"/>
              <a:t>   </a:t>
            </a:r>
            <a:endParaRPr lang="ru-RU" dirty="0"/>
          </a:p>
        </p:txBody>
      </p:sp>
      <p:pic>
        <p:nvPicPr>
          <p:cNvPr id="4" name="Содержимое 3" descr="Улыбающийся-дельфин-фот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956" y="642917"/>
            <a:ext cx="8594323" cy="6010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5000"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64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ученица 1 «Б» класса Кружилина Сусанна</vt:lpstr>
      <vt:lpstr>Красная книга: «Дельфины»</vt:lpstr>
      <vt:lpstr> Существует около 40 видов дельфинов.</vt:lpstr>
      <vt:lpstr>Дельфины живут стаями</vt:lpstr>
      <vt:lpstr>Дельфин -</vt:lpstr>
      <vt:lpstr>Дельфины спасают тонущих людей. </vt:lpstr>
      <vt:lpstr>Дельфины- лучшие акробаты-</vt:lpstr>
      <vt:lpstr>Питаются дельфины</vt:lpstr>
      <vt:lpstr>Дельфин всегда улыбается особым изгибом своего рта.    </vt:lpstr>
      <vt:lpstr>Красная книга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Дельфины</dc:title>
  <dc:creator>User</dc:creator>
  <cp:lastModifiedBy>User</cp:lastModifiedBy>
  <cp:revision>65</cp:revision>
  <dcterms:created xsi:type="dcterms:W3CDTF">2017-04-22T16:35:06Z</dcterms:created>
  <dcterms:modified xsi:type="dcterms:W3CDTF">2017-04-23T15:12:11Z</dcterms:modified>
</cp:coreProperties>
</file>