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8" r:id="rId2"/>
    <p:sldId id="259" r:id="rId3"/>
    <p:sldId id="260" r:id="rId4"/>
    <p:sldId id="261" r:id="rId5"/>
    <p:sldId id="263" r:id="rId6"/>
    <p:sldId id="266" r:id="rId7"/>
    <p:sldId id="267" r:id="rId8"/>
    <p:sldId id="269" r:id="rId9"/>
    <p:sldId id="270" r:id="rId10"/>
    <p:sldId id="27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43E6BDA-3629-472B-A068-68D45875A735}" type="datetimeFigureOut">
              <a:rPr lang="ru-RU" smtClean="0"/>
              <a:t>19.06.2017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5678484-D9DB-4FA4-B25A-6FDB798B70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3E6BDA-3629-472B-A068-68D45875A735}" type="datetimeFigureOut">
              <a:rPr lang="ru-RU" smtClean="0"/>
              <a:t>19.06.2017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678484-D9DB-4FA4-B25A-6FDB798B70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3E6BDA-3629-472B-A068-68D45875A735}" type="datetimeFigureOut">
              <a:rPr lang="ru-RU" smtClean="0"/>
              <a:t>19.06.2017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678484-D9DB-4FA4-B25A-6FDB798B70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3E6BDA-3629-472B-A068-68D45875A735}" type="datetimeFigureOut">
              <a:rPr lang="ru-RU" smtClean="0"/>
              <a:t>19.06.2017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678484-D9DB-4FA4-B25A-6FDB798B705C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3E6BDA-3629-472B-A068-68D45875A735}" type="datetimeFigureOut">
              <a:rPr lang="ru-RU" smtClean="0"/>
              <a:t>19.06.2017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678484-D9DB-4FA4-B25A-6FDB798B705C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3E6BDA-3629-472B-A068-68D45875A735}" type="datetimeFigureOut">
              <a:rPr lang="ru-RU" smtClean="0"/>
              <a:t>19.06.2017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678484-D9DB-4FA4-B25A-6FDB798B705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3E6BDA-3629-472B-A068-68D45875A735}" type="datetimeFigureOut">
              <a:rPr lang="ru-RU" smtClean="0"/>
              <a:t>19.06.2017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678484-D9DB-4FA4-B25A-6FDB798B705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3E6BDA-3629-472B-A068-68D45875A735}" type="datetimeFigureOut">
              <a:rPr lang="ru-RU" smtClean="0"/>
              <a:t>19.06.2017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678484-D9DB-4FA4-B25A-6FDB798B705C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3E6BDA-3629-472B-A068-68D45875A735}" type="datetimeFigureOut">
              <a:rPr lang="ru-RU" smtClean="0"/>
              <a:t>19.06.2017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678484-D9DB-4FA4-B25A-6FDB798B70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43E6BDA-3629-472B-A068-68D45875A735}" type="datetimeFigureOut">
              <a:rPr lang="ru-RU" smtClean="0"/>
              <a:t>19.06.2017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678484-D9DB-4FA4-B25A-6FDB798B705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43E6BDA-3629-472B-A068-68D45875A735}" type="datetimeFigureOut">
              <a:rPr lang="ru-RU" smtClean="0"/>
              <a:t>19.06.2017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5678484-D9DB-4FA4-B25A-6FDB798B705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E43E6BDA-3629-472B-A068-68D45875A735}" type="datetimeFigureOut">
              <a:rPr lang="ru-RU" smtClean="0"/>
              <a:t>19.06.2017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F5678484-D9DB-4FA4-B25A-6FDB798B705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1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93285" y="248742"/>
            <a:ext cx="7757429" cy="581865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лошади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80120" y="1417638"/>
            <a:ext cx="4038600" cy="3096344"/>
          </a:xfrm>
        </p:spPr>
      </p:pic>
      <p:pic>
        <p:nvPicPr>
          <p:cNvPr id="8" name="Содержимое 7" descr="собаки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71120" y="1417638"/>
            <a:ext cx="4038600" cy="3096344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rmAutofit fontScale="90000"/>
          </a:bodyPr>
          <a:lstStyle/>
          <a:p>
            <a:r>
              <a:rPr lang="ru-RU" sz="440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Когда человеку грозит беда, </a:t>
            </a:r>
            <a:br>
              <a:rPr lang="ru-RU" sz="440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40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 обращается в полицию</a:t>
            </a:r>
            <a:r>
              <a:rPr lang="ru-RU" sz="440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/>
            </a:r>
            <a:br>
              <a:rPr lang="ru-RU" sz="440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0" y="3645024"/>
            <a:ext cx="8892480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36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 полиции служат не только люди,</a:t>
            </a:r>
          </a:p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им помогают лошади и собаки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Если с нами случилась беда, то нам на помощь спешат  специальные службы:</a:t>
            </a:r>
          </a:p>
          <a:p>
            <a:r>
              <a:rPr lang="ru-RU" dirty="0" smtClean="0"/>
              <a:t>МЧС</a:t>
            </a:r>
          </a:p>
          <a:p>
            <a:r>
              <a:rPr lang="ru-RU" dirty="0" smtClean="0"/>
              <a:t>Полиция</a:t>
            </a:r>
          </a:p>
          <a:p>
            <a:r>
              <a:rPr lang="ru-RU" dirty="0" smtClean="0"/>
              <a:t>Скорая помощь</a:t>
            </a:r>
          </a:p>
          <a:p>
            <a:endParaRPr lang="ru-RU" dirty="0"/>
          </a:p>
          <a:p>
            <a:pPr>
              <a:buNone/>
            </a:pPr>
            <a:r>
              <a:rPr lang="ru-RU" dirty="0" smtClean="0"/>
              <a:t>Сегодня я расскажу вам об этих службах…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3700" y="116632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Кто приходит к нам на помощь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7946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МЧС </a:t>
            </a:r>
            <a:r>
              <a:rPr lang="ru-RU" sz="3100" dirty="0"/>
              <a:t>– это Министерство по чрезвычайным  ситуациям . В нем работают спасатели и пожарные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спасатели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257572" y="2420888"/>
            <a:ext cx="4355976" cy="3340022"/>
          </a:xfrm>
        </p:spPr>
      </p:pic>
      <p:pic>
        <p:nvPicPr>
          <p:cNvPr id="9" name="Содержимое 8" descr="пожарные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4008" y="2132856"/>
            <a:ext cx="4499992" cy="4104456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8" descr="мчс и землетряс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58755" y="1340768"/>
            <a:ext cx="6826489" cy="4108102"/>
          </a:xfr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Когда спасатели и пожарные приходят на помощь?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5733256"/>
            <a:ext cx="9324528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Когда происходят стихийные бедствия: </a:t>
            </a:r>
          </a:p>
          <a:p>
            <a:pPr algn="ctr"/>
            <a:r>
              <a:rPr lang="ru-RU" sz="3200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наводнения, лесные пожары, землетрясения</a:t>
            </a:r>
            <a:endParaRPr lang="ru-RU" sz="3200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мчс и химзавод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980728"/>
            <a:ext cx="6790602" cy="432048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085184"/>
            <a:ext cx="9144000" cy="1584176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         Когда происходят аварии на заводах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мчс и пожар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88640"/>
            <a:ext cx="8309948" cy="5406627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877272"/>
            <a:ext cx="8229600" cy="72008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Когда горит дом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мчс с вертолетом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88640"/>
            <a:ext cx="8060150" cy="5289451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805264"/>
            <a:ext cx="8229600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Когда больному срочно нужна помощь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3050"/>
            <a:ext cx="8280920" cy="1162050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По вызову приезжает бригада врачей, которая оказывает помощь больному на месте</a:t>
            </a:r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5796136" y="1435100"/>
            <a:ext cx="3096344" cy="46910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скорая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152339"/>
            <a:ext cx="8279762" cy="5256584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467544" y="4800600"/>
            <a:ext cx="8208912" cy="137160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А если на месте помочь невозможно, скорая помощь увозит больного в больницу</a:t>
            </a:r>
            <a:endParaRPr lang="ru-RU" sz="3200" dirty="0"/>
          </a:p>
        </p:txBody>
      </p:sp>
      <p:pic>
        <p:nvPicPr>
          <p:cNvPr id="8" name="Рисунок 7" descr="скорая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2097" b="12097"/>
          <a:stretch>
            <a:fillRect/>
          </a:stretch>
        </p:blipFill>
        <p:spPr>
          <a:xfrm>
            <a:off x="501204" y="188640"/>
            <a:ext cx="7978258" cy="4031120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14056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73</TotalTime>
  <Words>122</Words>
  <Application>Microsoft Office PowerPoint</Application>
  <PresentationFormat>Экран (4:3)</PresentationFormat>
  <Paragraphs>22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Lucida Sans Unicode</vt:lpstr>
      <vt:lpstr>Verdana</vt:lpstr>
      <vt:lpstr>Wingdings 2</vt:lpstr>
      <vt:lpstr>Wingdings 3</vt:lpstr>
      <vt:lpstr>Открытая</vt:lpstr>
      <vt:lpstr>Презентация PowerPoint</vt:lpstr>
      <vt:lpstr>Кто приходит к нам на помощь</vt:lpstr>
      <vt:lpstr>МЧС – это Министерство по чрезвычайным  ситуациям . В нем работают спасатели и пожарные </vt:lpstr>
      <vt:lpstr>Когда спасатели и пожарные приходят на помощь?</vt:lpstr>
      <vt:lpstr>               Когда происходят аварии на заводах</vt:lpstr>
      <vt:lpstr>Когда горит дом</vt:lpstr>
      <vt:lpstr>Когда больному срочно нужна помощь</vt:lpstr>
      <vt:lpstr>По вызову приезжает бригада врачей, которая оказывает помощь больному на месте</vt:lpstr>
      <vt:lpstr>Презентация PowerPoint</vt:lpstr>
      <vt:lpstr>Когда человеку грозит беда,  он обращается в полицию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Роман</dc:creator>
  <cp:lastModifiedBy>teacher</cp:lastModifiedBy>
  <cp:revision>22</cp:revision>
  <dcterms:created xsi:type="dcterms:W3CDTF">2017-02-14T18:37:28Z</dcterms:created>
  <dcterms:modified xsi:type="dcterms:W3CDTF">2017-06-19T09:53:51Z</dcterms:modified>
</cp:coreProperties>
</file>