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3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34" autoAdjust="0"/>
    <p:restoredTop sz="94660"/>
  </p:normalViewPr>
  <p:slideViewPr>
    <p:cSldViewPr>
      <p:cViewPr varScale="1">
        <p:scale>
          <a:sx n="105" d="100"/>
          <a:sy n="105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62ECCA-6D39-45FA-BFAC-B15C2BAB1D60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B6ED16-70D6-49A3-9CF7-5F0E10B54C7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B2667-D857-42C4-BF4B-64A3789681D7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A9536-A99A-4271-BB45-79C7C214A2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B2667-D857-42C4-BF4B-64A3789681D7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A9536-A99A-4271-BB45-79C7C214A2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B2667-D857-42C4-BF4B-64A3789681D7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A9536-A99A-4271-BB45-79C7C214A2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B2667-D857-42C4-BF4B-64A3789681D7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A9536-A99A-4271-BB45-79C7C214A2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B2667-D857-42C4-BF4B-64A3789681D7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A9536-A99A-4271-BB45-79C7C214A2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B2667-D857-42C4-BF4B-64A3789681D7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A9536-A99A-4271-BB45-79C7C214A2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B2667-D857-42C4-BF4B-64A3789681D7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A9536-A99A-4271-BB45-79C7C214A2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B2667-D857-42C4-BF4B-64A3789681D7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A9536-A99A-4271-BB45-79C7C214A2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B2667-D857-42C4-BF4B-64A3789681D7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A9536-A99A-4271-BB45-79C7C214A2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B2667-D857-42C4-BF4B-64A3789681D7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A9536-A99A-4271-BB45-79C7C214A2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B2667-D857-42C4-BF4B-64A3789681D7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A9536-A99A-4271-BB45-79C7C214A2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5B2667-D857-42C4-BF4B-64A3789681D7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A9536-A99A-4271-BB45-79C7C214A2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  <a:solidFill>
            <a:srgbClr val="FFFF00"/>
          </a:solidFill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Из чего состоит звук?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1400" dirty="0" smtClean="0">
                <a:solidFill>
                  <a:srgbClr val="FF0000"/>
                </a:solidFill>
              </a:rPr>
              <a:t>Исследовательская деятельность.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1400" dirty="0" smtClean="0">
                <a:solidFill>
                  <a:srgbClr val="FF0000"/>
                </a:solidFill>
              </a:rPr>
              <a:t>Возраст: Подготовительная группа</a:t>
            </a:r>
            <a:br>
              <a:rPr lang="ru-RU" sz="1400" dirty="0" smtClean="0">
                <a:solidFill>
                  <a:srgbClr val="FF0000"/>
                </a:solidFill>
              </a:rPr>
            </a:br>
            <a:r>
              <a:rPr lang="ru-RU" sz="1400" dirty="0" smtClean="0">
                <a:solidFill>
                  <a:srgbClr val="FF0000"/>
                </a:solidFill>
              </a:rPr>
              <a:t>Подготовила: Музыкальный руководитель детского сада «Золушка» </a:t>
            </a:r>
            <a:r>
              <a:rPr lang="ru-RU" sz="1400" dirty="0" err="1" smtClean="0">
                <a:solidFill>
                  <a:srgbClr val="FF0000"/>
                </a:solidFill>
              </a:rPr>
              <a:t>Хатющенко</a:t>
            </a:r>
            <a:r>
              <a:rPr lang="ru-RU" sz="1400" dirty="0" smtClean="0">
                <a:solidFill>
                  <a:srgbClr val="FF0000"/>
                </a:solidFill>
              </a:rPr>
              <a:t> О.А.</a:t>
            </a:r>
            <a:r>
              <a:rPr lang="ru-RU" sz="1600" dirty="0" smtClean="0">
                <a:solidFill>
                  <a:srgbClr val="FF0000"/>
                </a:solidFill>
              </a:rPr>
              <a:t/>
            </a:r>
            <a:br>
              <a:rPr lang="ru-RU" sz="1600" dirty="0" smtClean="0">
                <a:solidFill>
                  <a:srgbClr val="FF0000"/>
                </a:solidFill>
              </a:rPr>
            </a:br>
            <a:r>
              <a:rPr lang="ru-RU" sz="1600" dirty="0" smtClean="0">
                <a:solidFill>
                  <a:srgbClr val="FF0000"/>
                </a:solidFill>
              </a:rPr>
              <a:t>Среднесрочный проект: март-апрель 2017 года.</a:t>
            </a:r>
            <a:br>
              <a:rPr lang="ru-RU" sz="1600" dirty="0" smtClean="0">
                <a:solidFill>
                  <a:srgbClr val="FF0000"/>
                </a:solidFill>
              </a:rPr>
            </a:br>
            <a:r>
              <a:rPr lang="ru-RU" sz="1600" dirty="0" smtClean="0">
                <a:solidFill>
                  <a:srgbClr val="FF0000"/>
                </a:solidFill>
              </a:rPr>
              <a:t/>
            </a:r>
            <a:br>
              <a:rPr lang="ru-RU" sz="1600" dirty="0" smtClean="0">
                <a:solidFill>
                  <a:srgbClr val="FF0000"/>
                </a:solidFill>
              </a:rPr>
            </a:br>
            <a:r>
              <a:rPr lang="ru-RU" sz="1600" dirty="0" smtClean="0">
                <a:solidFill>
                  <a:srgbClr val="FF0000"/>
                </a:solidFill>
              </a:rPr>
              <a:t/>
            </a:r>
            <a:br>
              <a:rPr lang="ru-RU" sz="1600" dirty="0" smtClean="0">
                <a:solidFill>
                  <a:srgbClr val="FF0000"/>
                </a:solidFill>
              </a:rPr>
            </a:br>
            <a:r>
              <a:rPr lang="ru-RU" sz="1600" dirty="0" smtClean="0">
                <a:solidFill>
                  <a:srgbClr val="FF0000"/>
                </a:solidFill>
              </a:rPr>
              <a:t/>
            </a:r>
            <a:br>
              <a:rPr lang="ru-RU" sz="1600" dirty="0" smtClean="0">
                <a:solidFill>
                  <a:srgbClr val="FF0000"/>
                </a:solidFill>
              </a:rPr>
            </a:br>
            <a:r>
              <a:rPr lang="ru-RU" sz="1600" dirty="0" smtClean="0">
                <a:solidFill>
                  <a:srgbClr val="FF0000"/>
                </a:solidFill>
              </a:rPr>
              <a:t/>
            </a:r>
            <a:br>
              <a:rPr lang="ru-RU" sz="1600" dirty="0" smtClean="0">
                <a:solidFill>
                  <a:srgbClr val="FF0000"/>
                </a:solidFill>
              </a:rPr>
            </a:br>
            <a:r>
              <a:rPr lang="ru-RU" sz="1600" dirty="0" smtClean="0">
                <a:solidFill>
                  <a:srgbClr val="FF0000"/>
                </a:solidFill>
              </a:rPr>
              <a:t/>
            </a:r>
            <a:br>
              <a:rPr lang="ru-RU" sz="1600" dirty="0" smtClean="0">
                <a:solidFill>
                  <a:srgbClr val="FF0000"/>
                </a:solidFill>
              </a:rPr>
            </a:br>
            <a:endParaRPr lang="ru-RU" sz="16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admin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44" y="5000636"/>
            <a:ext cx="726674" cy="642942"/>
          </a:xfrm>
          <a:prstGeom prst="rect">
            <a:avLst/>
          </a:prstGeom>
          <a:noFill/>
        </p:spPr>
      </p:pic>
      <p:pic>
        <p:nvPicPr>
          <p:cNvPr id="1027" name="Picture 3" descr="C:\Users\admin\Desktop\i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714357"/>
            <a:ext cx="1000132" cy="8334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3554" name="Picture 2" descr="C:\Users\admin\Desktop\img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000240"/>
            <a:ext cx="2402216" cy="1500198"/>
          </a:xfrm>
          <a:prstGeom prst="rect">
            <a:avLst/>
          </a:prstGeom>
          <a:noFill/>
        </p:spPr>
      </p:pic>
      <p:pic>
        <p:nvPicPr>
          <p:cNvPr id="23555" name="Picture 3" descr="C:\Users\admin\Desktop\imgpreview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3786190"/>
            <a:ext cx="2214578" cy="1383018"/>
          </a:xfrm>
          <a:prstGeom prst="rect">
            <a:avLst/>
          </a:prstGeom>
          <a:noFill/>
        </p:spPr>
      </p:pic>
      <p:pic>
        <p:nvPicPr>
          <p:cNvPr id="23556" name="Picture 4" descr="C:\Users\admin\Desktop\imgpreview (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2214554"/>
            <a:ext cx="1785950" cy="1235282"/>
          </a:xfrm>
          <a:prstGeom prst="rect">
            <a:avLst/>
          </a:prstGeom>
          <a:noFill/>
        </p:spPr>
      </p:pic>
      <p:pic>
        <p:nvPicPr>
          <p:cNvPr id="23557" name="Picture 5" descr="C:\Users\admin\Desktop\imgpreview (3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6" y="3714753"/>
            <a:ext cx="1716989" cy="128588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000232" y="1000108"/>
            <a:ext cx="36804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Как звуки помогают животным?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28662" y="428604"/>
            <a:ext cx="72152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Можно ли увидеть звук?</a:t>
            </a:r>
            <a:endParaRPr lang="ru-RU" sz="2400" dirty="0"/>
          </a:p>
        </p:txBody>
      </p:sp>
      <p:pic>
        <p:nvPicPr>
          <p:cNvPr id="1026" name="Picture 2" descr="C:\Users\admin\Desktop\фото звук\Звук\DSC025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785926"/>
            <a:ext cx="2786082" cy="2089480"/>
          </a:xfrm>
          <a:prstGeom prst="rect">
            <a:avLst/>
          </a:prstGeom>
          <a:noFill/>
        </p:spPr>
      </p:pic>
      <p:pic>
        <p:nvPicPr>
          <p:cNvPr id="1027" name="Picture 3" descr="C:\Users\admin\Desktop\фото звук\Звук\DSC025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4000505"/>
            <a:ext cx="2571869" cy="1928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500166" y="642918"/>
            <a:ext cx="4643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Можно ли почувствовать звук?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2050" name="Picture 2" descr="C:\Users\admin\Desktop\фото звук\DSC025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714488"/>
            <a:ext cx="2381360" cy="1785950"/>
          </a:xfrm>
          <a:prstGeom prst="rect">
            <a:avLst/>
          </a:prstGeom>
          <a:noFill/>
        </p:spPr>
      </p:pic>
      <p:pic>
        <p:nvPicPr>
          <p:cNvPr id="2051" name="Picture 3" descr="C:\Users\admin\Desktop\фото звук\DSC025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3714752"/>
            <a:ext cx="3000396" cy="22502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071538" y="571480"/>
            <a:ext cx="7072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Музыкальные инструменты своими руками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admin\Desktop\фото звук\DSC025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3" y="1857364"/>
            <a:ext cx="2357454" cy="1768021"/>
          </a:xfrm>
          <a:prstGeom prst="rect">
            <a:avLst/>
          </a:prstGeom>
          <a:noFill/>
        </p:spPr>
      </p:pic>
      <p:pic>
        <p:nvPicPr>
          <p:cNvPr id="3075" name="Picture 3" descr="C:\Users\admin\Desktop\фото звук\DSC025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4000504"/>
            <a:ext cx="2286016" cy="17144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14480" y="428605"/>
            <a:ext cx="63579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Оркестр детских музыкальных инструментов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admin\Desktop\фото звук\Звук\DSC025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352" y="2143117"/>
            <a:ext cx="3429159" cy="257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57224" y="428604"/>
            <a:ext cx="71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Музыкальная школа в гостях у детского сада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admin\Desktop\Documents\фото\фото муз.школа\DSC026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2071679"/>
            <a:ext cx="2286105" cy="1714511"/>
          </a:xfrm>
          <a:prstGeom prst="rect">
            <a:avLst/>
          </a:prstGeom>
          <a:noFill/>
        </p:spPr>
      </p:pic>
      <p:pic>
        <p:nvPicPr>
          <p:cNvPr id="1027" name="Picture 3" descr="C:\Users\admin\Desktop\Documents\фото\фото муз.школа\DSC026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071942"/>
            <a:ext cx="2071702" cy="1553716"/>
          </a:xfrm>
          <a:prstGeom prst="rect">
            <a:avLst/>
          </a:prstGeom>
          <a:noFill/>
        </p:spPr>
      </p:pic>
      <p:pic>
        <p:nvPicPr>
          <p:cNvPr id="1028" name="Picture 4" descr="C:\Users\admin\Desktop\Documents\фото\фото муз.школа\DSC026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2086" y="4071942"/>
            <a:ext cx="2095599" cy="1571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214414" y="785794"/>
            <a:ext cx="6572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Итог: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1538" y="1571612"/>
            <a:ext cx="70723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Мы с ребятами убедились, что звук можно не только услышать, но и увидеть, почувствовать. Определили характеристику звука- громкость, тембр, причины возникновения звуков и их источник.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admin\Desktop\Documents\фото\фото муз.школа\DSC026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2608" y="3000373"/>
            <a:ext cx="2000343" cy="1500198"/>
          </a:xfrm>
          <a:prstGeom prst="rect">
            <a:avLst/>
          </a:prstGeom>
          <a:noFill/>
        </p:spPr>
      </p:pic>
      <p:pic>
        <p:nvPicPr>
          <p:cNvPr id="2052" name="Picture 4" descr="C:\Users\admin\Desktop\фото звук\DSC0258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3071810"/>
            <a:ext cx="1905088" cy="1428760"/>
          </a:xfrm>
          <a:prstGeom prst="rect">
            <a:avLst/>
          </a:prstGeom>
          <a:noFill/>
        </p:spPr>
      </p:pic>
      <p:pic>
        <p:nvPicPr>
          <p:cNvPr id="2053" name="Picture 5" descr="C:\Users\admin\Desktop\фото звук\DSC0256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81291" y="4929199"/>
            <a:ext cx="1905089" cy="1428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accent6">
                    <a:tint val="1000"/>
                  </a:schemeClr>
                </a:solidFill>
                <a:latin typeface="+mn-lt"/>
              </a:rPr>
              <a:t>.</a:t>
            </a:r>
            <a:endParaRPr lang="ru-RU" dirty="0"/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2770" name="Picture 2" descr="C:\Users\admin\Desktop\imgpreview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11892" y="4643447"/>
            <a:ext cx="1474752" cy="785817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142976" y="785795"/>
            <a:ext cx="3571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Литературные источники: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1071538" y="1785104"/>
            <a:ext cx="657229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Окружающий мир. Первый учебник вашего малыша / Г. П.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Шалаева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- М.: Филологическое общество 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СЛОВО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Издательство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Эксмо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2003.-174 с.,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илл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Научные опыты для детей / Пер. с англ. А. О. Ковалевой. -М.: Эксмо,2015.-96 с.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-142908" y="0"/>
            <a:ext cx="9286908" cy="7000852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Актуальность:</a:t>
            </a:r>
          </a:p>
          <a:p>
            <a:pPr algn="ctr"/>
            <a:endParaRPr lang="ru-RU" sz="2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ru-RU" sz="2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ru-RU" sz="2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ru-RU" sz="2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ru-RU" sz="2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ru-RU" sz="2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ru-RU" sz="2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ru-RU" sz="2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ru-RU" sz="2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ru-RU" sz="2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ru-RU" sz="2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231154" cy="1092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1214422"/>
            <a:ext cx="878684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повседневной жизни мы окружены звуками и шумами они помогают понять всё, что происходит вокруг нас. Звук может издавать любой предмет, природный объект или человек. Если положить руку на горло, сказать что-нибудь, то почувствуешь как вибрирует горло. Бесконечный мир разнообразных звуков вызывает у человека живой интерес, любознательность и много вопросов. Каким образом мы воспринимаем звуки? Что требуется для распространения звука? Где прячется звук? Эти и другие вопросы послужили поводом для изучения данной темы.</a:t>
            </a:r>
          </a:p>
          <a:p>
            <a:r>
              <a:rPr lang="ru-RU" dirty="0" smtClean="0"/>
              <a:t>Множество опытов со звуком, экспериментирований и исследований которые можно провести в детском саду и дома помогут дать ответы на многие вопросы.</a:t>
            </a:r>
            <a:endParaRPr lang="ru-RU" dirty="0"/>
          </a:p>
        </p:txBody>
      </p:sp>
      <p:pic>
        <p:nvPicPr>
          <p:cNvPr id="2050" name="Picture 2" descr="C:\Users\admin\Desktop\sh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3" y="4714885"/>
            <a:ext cx="736027" cy="7143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-285776"/>
            <a:ext cx="9144000" cy="728667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71604" y="500042"/>
            <a:ext cx="5143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Цели: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00166" y="1214422"/>
            <a:ext cx="5786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Для детей: Откуда берётся звук?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00166" y="2071678"/>
            <a:ext cx="47149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Для педагогов:</a:t>
            </a:r>
          </a:p>
          <a:p>
            <a:endParaRPr lang="ru-RU" sz="2400" dirty="0" smtClean="0">
              <a:solidFill>
                <a:srgbClr val="0070C0"/>
              </a:solidFill>
            </a:endParaRPr>
          </a:p>
          <a:p>
            <a:r>
              <a:rPr lang="ru-RU" sz="2400" dirty="0" smtClean="0">
                <a:solidFill>
                  <a:srgbClr val="0070C0"/>
                </a:solidFill>
              </a:rPr>
              <a:t> Развить познавательной активности детей в процессе исследовательской деятельности различных звуков.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15362" name="Picture 2" descr="C:\Users\admin\Desktop\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5072075"/>
            <a:ext cx="642942" cy="6516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 smtClean="0">
              <a:solidFill>
                <a:srgbClr val="FF0000"/>
              </a:solidFill>
            </a:endParaRPr>
          </a:p>
          <a:p>
            <a:pPr algn="ctr"/>
            <a:endParaRPr lang="ru-RU" sz="2400" dirty="0">
              <a:solidFill>
                <a:srgbClr val="FF0000"/>
              </a:solidFill>
            </a:endParaRPr>
          </a:p>
          <a:p>
            <a:pPr algn="ctr"/>
            <a:endParaRPr lang="ru-RU" sz="2400" dirty="0" smtClean="0">
              <a:solidFill>
                <a:srgbClr val="FF0000"/>
              </a:solidFill>
            </a:endParaRPr>
          </a:p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Задачи:</a:t>
            </a:r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  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00100" y="1142984"/>
            <a:ext cx="73581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endParaRPr lang="ru-RU" dirty="0">
              <a:solidFill>
                <a:srgbClr val="FF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Стимулировать познавательную активность и любознательность ребенка, умение устанавливать взаимосвязи между различными явлениями.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0100" y="2500306"/>
            <a:ext cx="64294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847719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300" dirty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300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dirty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</a:t>
            </a:r>
            <a:r>
              <a:rPr lang="ru-RU" sz="16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600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Вызвать у детей интерес к окружающему миру, развивать мыслительную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деятельность.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0"/>
            <a:ext cx="9090502" cy="5247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>
              <a:solidFill>
                <a:srgbClr val="33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Позволить ребенку моделировать в сознании картину мира, основанную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собственных наблюдениях и опытах.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C:\Users\admin\Desktop\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3058" y="785795"/>
            <a:ext cx="710775" cy="6429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accent6">
                    <a:tint val="1000"/>
                  </a:schemeClr>
                </a:solidFill>
                <a:latin typeface="+mn-lt"/>
              </a:rPr>
              <a:t>.</a:t>
            </a:r>
            <a:endParaRPr lang="ru-RU" dirty="0"/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1" y="1285862"/>
            <a:ext cx="2786081" cy="1586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3071810"/>
            <a:ext cx="2686241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643438" y="1500174"/>
            <a:ext cx="314327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Что такое звук скажи, </a:t>
            </a:r>
            <a:r>
              <a:rPr lang="ru-RU" dirty="0" err="1" smtClean="0">
                <a:solidFill>
                  <a:srgbClr val="0070C0"/>
                </a:solidFill>
              </a:rPr>
              <a:t>пошурши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и постучи,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Покричи и позвени,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Звук попробуй догони.</a:t>
            </a:r>
          </a:p>
          <a:p>
            <a:r>
              <a:rPr lang="ru-RU" dirty="0">
                <a:solidFill>
                  <a:srgbClr val="0070C0"/>
                </a:solidFill>
              </a:rPr>
              <a:t>Д</a:t>
            </a:r>
            <a:r>
              <a:rPr lang="ru-RU" dirty="0" smtClean="0">
                <a:solidFill>
                  <a:srgbClr val="0070C0"/>
                </a:solidFill>
              </a:rPr>
              <a:t>аже если подойдёшь,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Очень осторожно, </a:t>
            </a:r>
            <a:endParaRPr lang="ru-RU" dirty="0">
              <a:solidFill>
                <a:srgbClr val="0070C0"/>
              </a:solidFill>
            </a:endParaRPr>
          </a:p>
          <a:p>
            <a:r>
              <a:rPr lang="ru-RU" dirty="0" smtClean="0">
                <a:solidFill>
                  <a:srgbClr val="0070C0"/>
                </a:solidFill>
              </a:rPr>
              <a:t>Не увидишь, не найдёшь,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А услышать можно!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071538" y="500042"/>
            <a:ext cx="29284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Где живёт звук?</a:t>
            </a:r>
            <a:endParaRPr lang="ru-RU" sz="32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admin\Desktop\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785794"/>
            <a:ext cx="2597735" cy="200026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pic>
        <p:nvPicPr>
          <p:cNvPr id="19459" name="Picture 3" descr="C:\Users\admin\Desktop\4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785926"/>
            <a:ext cx="3591138" cy="250033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571604" y="500042"/>
            <a:ext cx="25998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В городском шуме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pic>
        <p:nvPicPr>
          <p:cNvPr id="20484" name="Picture 4" descr="C:\Users\admin\Desktop\dvoynye_prirody_letom_v_parke_2560x1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9" y="2000240"/>
            <a:ext cx="4286282" cy="171451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785918" y="500042"/>
            <a:ext cx="18198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На природе 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 </a:t>
            </a:r>
            <a:endParaRPr lang="ru-RU" dirty="0"/>
          </a:p>
        </p:txBody>
      </p:sp>
      <p:pic>
        <p:nvPicPr>
          <p:cNvPr id="21506" name="Picture 2" descr="C:\Users\admin\Desktop\orkestr_625_2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7" y="2285992"/>
            <a:ext cx="4500594" cy="172822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571604" y="857232"/>
            <a:ext cx="18771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На концерте 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ка</a:t>
            </a:r>
            <a:endParaRPr lang="ru-RU" dirty="0"/>
          </a:p>
        </p:txBody>
      </p:sp>
      <p:pic>
        <p:nvPicPr>
          <p:cNvPr id="22531" name="Picture 3" descr="C:\Users\admin\Desktop\0209a-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643050"/>
            <a:ext cx="4286280" cy="252134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285852" y="714356"/>
            <a:ext cx="35114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Как звук попадает к человеку?</a:t>
            </a:r>
            <a:endParaRPr lang="ru-RU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329</Words>
  <Application>Microsoft Office PowerPoint</Application>
  <PresentationFormat>Экран (4:3)</PresentationFormat>
  <Paragraphs>143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  Из чего состоит звук? Исследовательская деятельность. Возраст: Подготовительная группа Подготовила: Музыкальный руководитель детского сада «Золушка» Хатющенко О.А. Среднесрочный проект: март-апрель 2017 года.   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 чего состоит звук? Исследовательская деятельность. Возраст: Подготовительная группа</dc:title>
  <dc:creator>admin</dc:creator>
  <cp:lastModifiedBy>admin</cp:lastModifiedBy>
  <cp:revision>27</cp:revision>
  <dcterms:created xsi:type="dcterms:W3CDTF">2017-04-04T15:58:44Z</dcterms:created>
  <dcterms:modified xsi:type="dcterms:W3CDTF">2017-06-19T10:45:00Z</dcterms:modified>
</cp:coreProperties>
</file>