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11A72A"/>
    <a:srgbClr val="2FFF8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225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4CAA3-C7F2-4EC6-86DF-9CFA6A793D6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A4235-7FBD-41FC-80F6-A63D52FA4F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mur\Desktop\zemlya-kartinki-dlya-detey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000372"/>
            <a:ext cx="2333609" cy="233360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357950" y="1643050"/>
            <a:ext cx="2238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Экологическое воспитание детей в семье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57918" y="0"/>
            <a:ext cx="2786082" cy="6715148"/>
          </a:xfrm>
          <a:prstGeom prst="roundRect">
            <a:avLst>
              <a:gd name="adj" fmla="val 8658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6.Чаще проводить влажную уборку.</a:t>
            </a:r>
            <a:r>
              <a:rPr lang="ru-RU" sz="1100" b="1" dirty="0" smtClean="0">
                <a:solidFill>
                  <a:srgbClr val="006600"/>
                </a:solidFill>
              </a:rPr>
              <a:t> </a:t>
            </a:r>
          </a:p>
          <a:p>
            <a:r>
              <a:rPr lang="ru-RU" sz="16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Время от времени проводите экологическую экспертизу жилья.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28992" y="0"/>
            <a:ext cx="2857520" cy="6715148"/>
          </a:xfrm>
          <a:prstGeom prst="roundRect">
            <a:avLst>
              <a:gd name="adj" fmla="val 7134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8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2. Мебель в кабинетах </a:t>
            </a:r>
            <a:r>
              <a:rPr lang="ru-RU" sz="16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расставлять,в</a:t>
            </a: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соответствии с санитарными нормами.</a:t>
            </a:r>
          </a:p>
          <a:p>
            <a:pPr algn="just"/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3.Занимать учеников  на переменах тихими спокойными играми.</a:t>
            </a:r>
          </a:p>
          <a:p>
            <a:pPr algn="just"/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4. Обязательно проветривать кабинет на перемене не менее 10-15 минут.</a:t>
            </a:r>
          </a:p>
          <a:p>
            <a:pPr algn="just"/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5. Желательно во время занятия так же оставлять дверь открытой для свободного воздухообмена.</a:t>
            </a:r>
          </a:p>
          <a:p>
            <a:pPr algn="just"/>
            <a:endParaRPr lang="ru-RU" sz="1600" dirty="0" smtClean="0">
              <a:solidFill>
                <a:srgbClr val="006600"/>
              </a:solidFill>
            </a:endParaRPr>
          </a:p>
          <a:p>
            <a:pPr algn="just"/>
            <a:endParaRPr lang="ru-RU" sz="1600" dirty="0" smtClean="0">
              <a:solidFill>
                <a:srgbClr val="006600"/>
              </a:solidFill>
            </a:endParaRPr>
          </a:p>
          <a:p>
            <a:pPr algn="just"/>
            <a:r>
              <a:rPr lang="ru-RU" sz="1600" dirty="0" smtClean="0">
                <a:solidFill>
                  <a:srgbClr val="006600"/>
                </a:solidFill>
              </a:rPr>
              <a:t/>
            </a:r>
            <a:br>
              <a:rPr lang="ru-RU" sz="1600" dirty="0" smtClean="0">
                <a:solidFill>
                  <a:srgbClr val="006600"/>
                </a:solidFill>
              </a:rPr>
            </a:br>
            <a:endParaRPr lang="ru-RU" sz="1600" dirty="0" smtClean="0">
              <a:solidFill>
                <a:srgbClr val="006600"/>
              </a:solidFill>
            </a:endParaRPr>
          </a:p>
          <a:p>
            <a:pPr algn="just"/>
            <a:r>
              <a:rPr lang="ru-RU" sz="1100" dirty="0" smtClean="0"/>
              <a:t>перемен.</a:t>
            </a:r>
          </a:p>
          <a:p>
            <a:pPr algn="just"/>
            <a:endParaRPr lang="ru-RU" sz="11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0"/>
            <a:ext cx="2928958" cy="6715148"/>
          </a:xfrm>
          <a:prstGeom prst="roundRect">
            <a:avLst>
              <a:gd name="adj" fmla="val 7452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Украсить школу комнатными растениями, которые не только создадут уют, но и помогут избавиться от запахов и оздоровят среду.</a:t>
            </a:r>
          </a:p>
          <a:p>
            <a:pPr marL="342900" indent="-342900"/>
            <a:r>
              <a:rPr lang="ru-RU" sz="16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https://im0-tub-ru.yandex.net/i?id=94a5f2dd371f28a172d28c96b87f0fcb-l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14290"/>
            <a:ext cx="267874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go3.imgsmail.ru/imgpreview?key=647c010303c66d26&amp;mb=imgdb_preview_157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14290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go3.imgsmail.ru/imgpreview?key=56e4719c9b515fce&amp;mb=imgdb_preview_14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57167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tobehome.ru/wp-content/uploads/2015/01/fialka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1" y="4643446"/>
            <a:ext cx="2000265" cy="150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0"/>
            <a:ext cx="3000396" cy="6500858"/>
          </a:xfrm>
          <a:prstGeom prst="roundRect">
            <a:avLst>
              <a:gd name="adj" fmla="val 9994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«ЖИВОЙ БУКВАРЬ»</a:t>
            </a:r>
          </a:p>
          <a:p>
            <a:endParaRPr lang="ru-RU" b="1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 в любое время года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мудрая природа.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по календарю – 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живому букварю.</a:t>
            </a:r>
          </a:p>
          <a:p>
            <a:endParaRPr lang="ru-RU" sz="1400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 учат ПЕНИЮ,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Паучок – ТЕРПЕНИЮ .</a:t>
            </a:r>
          </a:p>
          <a:p>
            <a:endParaRPr lang="ru-RU" sz="1400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нас пчелиный рой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ДИСЦИПЛИНЕ трудовой.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Обучает жить в труде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по СПРАВЕДЛИВОСТИ.</a:t>
            </a:r>
          </a:p>
          <a:p>
            <a:endParaRPr lang="ru-RU" sz="1400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Отражение в воде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нас ПРАВДИВОСТИ.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снег нас ЧИСТОТЕ,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солнце ДОБРОТЕ.</a:t>
            </a:r>
          </a:p>
          <a:p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природы круглый год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Обучаться нужно.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 деревья всех пород,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Весь большой лесной народ</a:t>
            </a:r>
            <a:b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 крепкой ДРУЖБЕ!</a:t>
            </a:r>
          </a:p>
          <a:p>
            <a:endParaRPr lang="ru-RU" sz="1400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В.Орлов</a:t>
            </a:r>
            <a:endParaRPr lang="ru-RU" sz="1400" i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57554" y="0"/>
            <a:ext cx="2857520" cy="6500858"/>
          </a:xfrm>
          <a:prstGeom prst="roundRect">
            <a:avLst>
              <a:gd name="adj" fmla="val 904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600" dirty="0" smtClean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Timur\Desktop\1568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14290"/>
            <a:ext cx="2286016" cy="3631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66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6286480" y="0"/>
            <a:ext cx="2857520" cy="6500858"/>
          </a:xfrm>
          <a:prstGeom prst="roundRect">
            <a:avLst>
              <a:gd name="adj" fmla="val 7452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11A7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FuturicaNord" pitchFamily="34" charset="-52"/>
                <a:cs typeface="Times New Roman" pitchFamily="18" charset="0"/>
              </a:rPr>
              <a:t>ЭКОЛОГИЯ НАШЕЙ ШКОЛЫ</a:t>
            </a: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11A7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FuturicaNord" pitchFamily="34" charset="-52"/>
                <a:cs typeface="Times New Roman" pitchFamily="18" charset="0"/>
              </a:rPr>
              <a:t>Наши рекомендации</a:t>
            </a: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endParaRPr lang="ru-RU" sz="1600" b="1" dirty="0" smtClean="0">
              <a:solidFill>
                <a:srgbClr val="11A7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FuturicaNord" pitchFamily="34" charset="-52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2017 г.</a:t>
            </a:r>
          </a:p>
        </p:txBody>
      </p:sp>
      <p:pic>
        <p:nvPicPr>
          <p:cNvPr id="10" name="Picture 3" descr="C:\Users\Timur\Desktop\1316795495_055puzzleworld1_www.nevsepic.com_.ua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857364"/>
            <a:ext cx="2571768" cy="16884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Горизонтальный свиток 13"/>
          <p:cNvSpPr/>
          <p:nvPr/>
        </p:nvSpPr>
        <p:spPr>
          <a:xfrm>
            <a:off x="3357554" y="4714884"/>
            <a:ext cx="2286016" cy="1500198"/>
          </a:xfrm>
          <a:prstGeom prst="horizontalScroll">
            <a:avLst/>
          </a:prstGeom>
          <a:solidFill>
            <a:srgbClr val="92D050"/>
          </a:solidFill>
          <a:ln>
            <a:solidFill>
              <a:srgbClr val="11A7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Выполнили:</a:t>
            </a:r>
          </a:p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Ученицы 2 класса МОУ-СОШ с.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Кирово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:</a:t>
            </a:r>
          </a:p>
          <a:p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Сугурбаева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Дарья,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Локтионова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Карина</a:t>
            </a: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  <a:p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102</Words>
  <PresentationFormat>Экран (4:3)</PresentationFormat>
  <Paragraphs>79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Timur</dc:creator>
  <cp:lastModifiedBy>6417</cp:lastModifiedBy>
  <cp:revision>32</cp:revision>
  <dcterms:created xsi:type="dcterms:W3CDTF">2016-09-11T09:24:49Z</dcterms:created>
  <dcterms:modified xsi:type="dcterms:W3CDTF">2017-04-27T17:48:57Z</dcterms:modified>
</cp:coreProperties>
</file>