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57" r:id="rId3"/>
    <p:sldId id="258" r:id="rId4"/>
    <p:sldId id="259" r:id="rId5"/>
    <p:sldId id="266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74B52-4393-427E-A33A-D1C3EC1FC5EA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EE886-B2A6-4543-BB30-9E362EB0FC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74B52-4393-427E-A33A-D1C3EC1FC5EA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EE886-B2A6-4543-BB30-9E362EB0FC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74B52-4393-427E-A33A-D1C3EC1FC5EA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EE886-B2A6-4543-BB30-9E362EB0FC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74B52-4393-427E-A33A-D1C3EC1FC5EA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EE886-B2A6-4543-BB30-9E362EB0FC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74B52-4393-427E-A33A-D1C3EC1FC5EA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EE886-B2A6-4543-BB30-9E362EB0FC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74B52-4393-427E-A33A-D1C3EC1FC5EA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EE886-B2A6-4543-BB30-9E362EB0FC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74B52-4393-427E-A33A-D1C3EC1FC5EA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EE886-B2A6-4543-BB30-9E362EB0FC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74B52-4393-427E-A33A-D1C3EC1FC5EA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EE886-B2A6-4543-BB30-9E362EB0FC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74B52-4393-427E-A33A-D1C3EC1FC5EA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EE886-B2A6-4543-BB30-9E362EB0FC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74B52-4393-427E-A33A-D1C3EC1FC5EA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EE886-B2A6-4543-BB30-9E362EB0FC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74B52-4393-427E-A33A-D1C3EC1FC5EA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EE886-B2A6-4543-BB30-9E362EB0FC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5074B52-4393-427E-A33A-D1C3EC1FC5EA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0AEE886-B2A6-4543-BB30-9E362EB0FC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Пасхальная корзиночка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340768"/>
            <a:ext cx="3599692" cy="250195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395" b="91628" l="0" r="100000">
                        <a14:foregroundMark x1="87629" y1="46512" x2="87629" y2="46512"/>
                        <a14:foregroundMark x1="89433" y1="45116" x2="89433" y2="45116"/>
                        <a14:foregroundMark x1="84794" y1="45581" x2="84794" y2="45581"/>
                        <a14:foregroundMark x1="85567" y1="46977" x2="85567" y2="4697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573016"/>
            <a:ext cx="4405063" cy="244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93478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0" y="3344327"/>
            <a:ext cx="4676986" cy="349604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1000" y="47667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Украсить пасхальную корзиночку можно при помощи атласной ленты, бусин, шнура, ракушек, цветов из лент либо бумаги, кружев и прочих декоративных элементов.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340768"/>
            <a:ext cx="3390728" cy="339072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33059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268760"/>
            <a:ext cx="62184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Спасибо за внимание !</a:t>
            </a:r>
            <a:endParaRPr lang="ru-RU" sz="4400" dirty="0">
              <a:solidFill>
                <a:schemeClr val="accent6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8104" y="6165303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Воспитатель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Тютюнник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Е.И. ГБОУ СОШ № 302 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638280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268760"/>
            <a:ext cx="5988315" cy="461330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19502" y="188639"/>
            <a:ext cx="583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Первый этап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«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Состаривание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» бумаги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436404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412776"/>
            <a:ext cx="5960577" cy="483008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92407" y="332656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Тонируем бумагу с помощью растворимого кофе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18016" y="270892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Возьмите бумагу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покрасьте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ее растворимым кофе с обеих сторон. Просушите, проглаживая утюгом.</a:t>
            </a:r>
          </a:p>
        </p:txBody>
      </p:sp>
    </p:spTree>
    <p:extLst>
      <p:ext uri="{BB962C8B-B14F-4D97-AF65-F5344CB8AC3E}">
        <p14:creationId xmlns:p14="http://schemas.microsoft.com/office/powerpoint/2010/main" val="8478036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2910" y="620687"/>
            <a:ext cx="6331224" cy="424191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 rot="10800000" flipV="1">
            <a:off x="1645009" y="5013176"/>
            <a:ext cx="619268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Второй этап – распечатайте на высохшей бумаге любой рисунок, к примеру, ноты. Можно с одной или с обеих сторон – как вам угодно.</a:t>
            </a:r>
          </a:p>
        </p:txBody>
      </p:sp>
    </p:spTree>
    <p:extLst>
      <p:ext uri="{BB962C8B-B14F-4D97-AF65-F5344CB8AC3E}">
        <p14:creationId xmlns:p14="http://schemas.microsoft.com/office/powerpoint/2010/main" val="24336313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599" y="1035154"/>
            <a:ext cx="7339717" cy="573325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98486" y="2316942"/>
            <a:ext cx="7615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24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 rot="5400000">
            <a:off x="7247893" y="4157545"/>
            <a:ext cx="504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16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428728" y="292893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28926" y="2928934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3108" y="2928934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3000372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14942" y="2928934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2928934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714744" y="2928934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715140" y="3000372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1073861" y="3212363"/>
            <a:ext cx="364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 rot="16200000">
            <a:off x="1102957" y="5326407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6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 rot="16351751">
            <a:off x="1101117" y="4394955"/>
            <a:ext cx="287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732240" y="6165304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868144" y="6165304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117522" y="6107320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315625" y="6093296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601135" y="6093296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771800" y="6076622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958445" y="6093296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161618" y="6093296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3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868474" y="245976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Перенесите  развертку корзиночки на бумагу, как показано на фото.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flipV="1">
            <a:off x="3419872" y="2900252"/>
            <a:ext cx="781068" cy="12806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211960" y="2854931"/>
            <a:ext cx="702078" cy="13259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3347864" y="5085184"/>
            <a:ext cx="750622" cy="13607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8" name="Прямая соединительная линия 2047"/>
          <p:cNvCxnSpPr/>
          <p:nvPr/>
        </p:nvCxnSpPr>
        <p:spPr>
          <a:xfrm flipV="1">
            <a:off x="4139952" y="5085184"/>
            <a:ext cx="792088" cy="13607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2" name="Прямая соединительная линия 2051"/>
          <p:cNvCxnSpPr/>
          <p:nvPr/>
        </p:nvCxnSpPr>
        <p:spPr>
          <a:xfrm>
            <a:off x="1071538" y="2780928"/>
            <a:ext cx="6164758" cy="1480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7" name="Прямая соединительная линия 2056"/>
          <p:cNvCxnSpPr/>
          <p:nvPr/>
        </p:nvCxnSpPr>
        <p:spPr>
          <a:xfrm>
            <a:off x="1071538" y="4149080"/>
            <a:ext cx="6164758" cy="635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1" name="Прямая соединительная линия 2060"/>
          <p:cNvCxnSpPr/>
          <p:nvPr/>
        </p:nvCxnSpPr>
        <p:spPr>
          <a:xfrm>
            <a:off x="1053983" y="5013176"/>
            <a:ext cx="6182313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4" name="Прямая соединительная линия 2063"/>
          <p:cNvCxnSpPr/>
          <p:nvPr/>
        </p:nvCxnSpPr>
        <p:spPr>
          <a:xfrm>
            <a:off x="7234304" y="2900252"/>
            <a:ext cx="0" cy="36343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4" name="Прямая соединительная линия 2073"/>
          <p:cNvCxnSpPr/>
          <p:nvPr/>
        </p:nvCxnSpPr>
        <p:spPr>
          <a:xfrm>
            <a:off x="1835696" y="2780928"/>
            <a:ext cx="0" cy="13681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6" name="Прямая соединительная линия 2075"/>
          <p:cNvCxnSpPr/>
          <p:nvPr/>
        </p:nvCxnSpPr>
        <p:spPr>
          <a:xfrm>
            <a:off x="2627784" y="2854931"/>
            <a:ext cx="0" cy="12941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9" name="Прямая соединительная линия 2078"/>
          <p:cNvCxnSpPr/>
          <p:nvPr/>
        </p:nvCxnSpPr>
        <p:spPr>
          <a:xfrm>
            <a:off x="3419872" y="2854931"/>
            <a:ext cx="0" cy="13577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1" name="Прямая соединительная линия 2080"/>
          <p:cNvCxnSpPr/>
          <p:nvPr/>
        </p:nvCxnSpPr>
        <p:spPr>
          <a:xfrm flipH="1">
            <a:off x="4189921" y="2900252"/>
            <a:ext cx="22039" cy="12488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3" name="Прямая соединительная линия 2082"/>
          <p:cNvCxnSpPr/>
          <p:nvPr/>
        </p:nvCxnSpPr>
        <p:spPr>
          <a:xfrm>
            <a:off x="4932040" y="2854931"/>
            <a:ext cx="0" cy="12941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5" name="Прямая соединительная линия 2084"/>
          <p:cNvCxnSpPr/>
          <p:nvPr/>
        </p:nvCxnSpPr>
        <p:spPr>
          <a:xfrm>
            <a:off x="5724128" y="2900252"/>
            <a:ext cx="0" cy="13759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9" name="Прямая соединительная линия 2088"/>
          <p:cNvCxnSpPr/>
          <p:nvPr/>
        </p:nvCxnSpPr>
        <p:spPr>
          <a:xfrm>
            <a:off x="6444208" y="2928934"/>
            <a:ext cx="0" cy="13472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1" name="Прямая соединительная линия 2090"/>
          <p:cNvCxnSpPr/>
          <p:nvPr/>
        </p:nvCxnSpPr>
        <p:spPr>
          <a:xfrm flipH="1">
            <a:off x="1691680" y="5013176"/>
            <a:ext cx="97088" cy="14494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3" name="Прямая соединительная линия 2092"/>
          <p:cNvCxnSpPr/>
          <p:nvPr/>
        </p:nvCxnSpPr>
        <p:spPr>
          <a:xfrm flipH="1">
            <a:off x="2483768" y="5085184"/>
            <a:ext cx="72008" cy="13914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6" name="Прямая соединительная линия 2095"/>
          <p:cNvCxnSpPr/>
          <p:nvPr/>
        </p:nvCxnSpPr>
        <p:spPr>
          <a:xfrm flipH="1">
            <a:off x="3275856" y="5085184"/>
            <a:ext cx="72008" cy="13914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8" name="Прямая соединительная линия 2097"/>
          <p:cNvCxnSpPr/>
          <p:nvPr/>
        </p:nvCxnSpPr>
        <p:spPr>
          <a:xfrm flipH="1">
            <a:off x="4098486" y="5085184"/>
            <a:ext cx="46653" cy="13607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0" name="Прямая соединительная линия 2099"/>
          <p:cNvCxnSpPr/>
          <p:nvPr/>
        </p:nvCxnSpPr>
        <p:spPr>
          <a:xfrm flipH="1">
            <a:off x="4896036" y="5085184"/>
            <a:ext cx="36004" cy="13607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2" name="Прямая соединительная линия 2101"/>
          <p:cNvCxnSpPr/>
          <p:nvPr/>
        </p:nvCxnSpPr>
        <p:spPr>
          <a:xfrm flipH="1">
            <a:off x="5688124" y="5157192"/>
            <a:ext cx="36004" cy="13054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4" name="Прямая соединительная линия 2103"/>
          <p:cNvCxnSpPr/>
          <p:nvPr/>
        </p:nvCxnSpPr>
        <p:spPr>
          <a:xfrm>
            <a:off x="6444208" y="5157192"/>
            <a:ext cx="0" cy="13054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08084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836712"/>
            <a:ext cx="5808469" cy="43418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7864" y="5733256"/>
            <a:ext cx="5220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Вырежьте и </a:t>
            </a:r>
            <a:r>
              <a:rPr lang="ru-RU" sz="2400" dirty="0" err="1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затонируйте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все срезы сухим красителем.</a:t>
            </a:r>
          </a:p>
        </p:txBody>
      </p:sp>
    </p:spTree>
    <p:extLst>
      <p:ext uri="{BB962C8B-B14F-4D97-AF65-F5344CB8AC3E}">
        <p14:creationId xmlns:p14="http://schemas.microsoft.com/office/powerpoint/2010/main" val="32364640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564904"/>
            <a:ext cx="4320480" cy="322955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188640"/>
            <a:ext cx="720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Четвертый этап. Приступайте к сворачиванию корзинки, начиная с нижних боковых деталей. Вырежьте два кружочка — декоративные элементы, которые в согнутом виде прикроют место стыка всех деталей.</a:t>
            </a:r>
          </a:p>
        </p:txBody>
      </p:sp>
    </p:spTree>
    <p:extLst>
      <p:ext uri="{BB962C8B-B14F-4D97-AF65-F5344CB8AC3E}">
        <p14:creationId xmlns:p14="http://schemas.microsoft.com/office/powerpoint/2010/main" val="26822965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556792"/>
            <a:ext cx="5568976" cy="343884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500417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Наша корзиночка готова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3757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8"/>
            <a:ext cx="7848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Настало время ручек. Проколите дыроколом в боковых частях корзинки отверстия и вставьте шнур. У вас должно получиться две ручки. Можно среднюю часть корзинки обернуть одной лентой, ленту приклеив ко дну, а сверху сделав петлю. Другой вариант: можно в торцах корзинки пробить отверстия и между ними протянуть шнур, таким образом получится одна ручка.</a:t>
            </a:r>
            <a:endParaRPr lang="ru-RU" sz="2000" dirty="0">
              <a:solidFill>
                <a:schemeClr val="accent6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672556"/>
            <a:ext cx="4458358" cy="333262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78740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138</TotalTime>
  <Words>209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Пасхальная корзиночка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Пасхальная корзиночка</dc:title>
  <dc:creator>Admin</dc:creator>
  <cp:lastModifiedBy>Admin</cp:lastModifiedBy>
  <cp:revision>21</cp:revision>
  <dcterms:created xsi:type="dcterms:W3CDTF">2017-03-20T06:28:30Z</dcterms:created>
  <dcterms:modified xsi:type="dcterms:W3CDTF">2017-06-20T14:47:25Z</dcterms:modified>
</cp:coreProperties>
</file>