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6" r:id="rId2"/>
    <p:sldId id="262" r:id="rId3"/>
    <p:sldId id="263" r:id="rId4"/>
    <p:sldId id="264" r:id="rId5"/>
    <p:sldId id="270" r:id="rId6"/>
    <p:sldId id="265" r:id="rId7"/>
    <p:sldId id="260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5D8AF-D431-481B-BCF6-FC089CA4F906}" type="datetimeFigureOut">
              <a:rPr lang="ru-RU" smtClean="0"/>
              <a:t>05.04.2017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3EDCB-A2B4-4ACF-A230-212357DFF8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52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3EDCB-A2B4-4ACF-A230-212357DFF88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083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5BA43-4F6F-432A-94F4-17F3D221F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865DB-4473-45CC-B456-1EF26ED0A04A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55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51876-BC31-4340-8BEF-540B2B54E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FFA3D-4C14-4D0C-A7DC-ACFB232F0B3E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840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29D4-0BD6-4749-9541-03A0B2B04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32011-9528-4EC3-9451-EE04F20614B2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85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2F28-42AE-4E66-A90E-4706C0321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A62FF-0F28-4F5A-86E5-8507FC7A4303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77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6750C-3842-4C27-9CA3-A9690EC92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5BBB1-A28E-46B2-84BB-BF12579E004E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8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7D9D7-3FD1-4AAC-9A74-B669BF726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38E40-1D58-4399-8DD2-0B86D06A8A55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904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35A1E-9CFB-4D15-ADA2-6B9DC6C04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D4F16-F195-4B05-9ACE-107596837BE3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94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91105-3194-431E-9DEB-3C27B41C9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87B34-52E0-491D-9AC7-59595C923784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6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1AB60-A758-4AD9-9A8D-EB1B89B44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9F8F-661B-44F7-9142-3EBEC51116ED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337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ECC67-E83C-4D58-B790-E504CBEBB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F57C7-6B23-4354-BD9A-2C8C74485B69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135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ECBF7-DE4F-4ED2-8406-7DEFB8B64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21FB2-79AD-4372-8EA4-EAC94D6CC4CF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2D03A9-70AF-4DA4-B66B-40FAC5F87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E7ECE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E7ECED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618CA3-87A9-4E74-BFEF-8930BCE6D499}" type="datetime1">
              <a:rPr lang="ru-RU"/>
              <a:pPr>
                <a:defRPr/>
              </a:pPr>
              <a:t>05.04.2017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09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EAE00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B77BB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E0773C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960"/>
            <a:ext cx="7547992" cy="802752"/>
          </a:xfrm>
        </p:spPr>
        <p:txBody>
          <a:bodyPr/>
          <a:lstStyle/>
          <a:p>
            <a:pPr algn="ctr"/>
            <a:r>
              <a:rPr lang="ru-RU" sz="3200" dirty="0" smtClean="0"/>
              <a:t>Общая характеристика работы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7825680" cy="5766768"/>
          </a:xfrm>
        </p:spPr>
        <p:txBody>
          <a:bodyPr/>
          <a:lstStyle/>
          <a:p>
            <a:pPr marL="114300" indent="0" algn="just">
              <a:buNone/>
            </a:pPr>
            <a:r>
              <a:rPr lang="ru-RU" dirty="0" smtClean="0"/>
              <a:t>Данная </a:t>
            </a:r>
            <a:r>
              <a:rPr lang="ru-RU" dirty="0" smtClean="0"/>
              <a:t>работа представляет собой </a:t>
            </a:r>
            <a:r>
              <a:rPr lang="ru-RU" dirty="0"/>
              <a:t>методическую разработку </a:t>
            </a:r>
            <a:r>
              <a:rPr lang="ru-RU" dirty="0" smtClean="0"/>
              <a:t>исследовательского проекта «ПРАВА РЕБЕНКА В СЕМЬЕ», который выполняли студенты 1 курса  ГАУ КО ПОО КСТ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11430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само название проекта  была  вынесена проблема, которую студенты  пытались решить </a:t>
            </a:r>
            <a:r>
              <a:rPr lang="ru-RU" b="1" dirty="0"/>
              <a:t>«Ущемляются ли права ребенка в семье?».</a:t>
            </a:r>
            <a:r>
              <a:rPr lang="ru-RU" dirty="0"/>
              <a:t> </a:t>
            </a:r>
            <a:endParaRPr lang="ru-RU" dirty="0" smtClean="0"/>
          </a:p>
          <a:p>
            <a:pPr marL="114300" indent="0" algn="just">
              <a:buNone/>
            </a:pPr>
            <a:r>
              <a:rPr lang="ru-RU" dirty="0" smtClean="0"/>
              <a:t>Данный </a:t>
            </a:r>
            <a:r>
              <a:rPr lang="ru-RU" dirty="0"/>
              <a:t>проект </a:t>
            </a:r>
            <a:r>
              <a:rPr lang="ru-RU" dirty="0" smtClean="0"/>
              <a:t>является </a:t>
            </a:r>
            <a:r>
              <a:rPr lang="ru-RU" dirty="0"/>
              <a:t>исследовательским, социальным, групповым, </a:t>
            </a:r>
            <a:r>
              <a:rPr lang="ru-RU" dirty="0" smtClean="0"/>
              <a:t>срок </a:t>
            </a:r>
            <a:r>
              <a:rPr lang="ru-RU" dirty="0"/>
              <a:t>реализации проекта -1 месяц, реализовался </a:t>
            </a:r>
            <a:r>
              <a:rPr lang="ru-RU" dirty="0" smtClean="0"/>
              <a:t>в рамках учебной  дисциплины </a:t>
            </a:r>
            <a:r>
              <a:rPr lang="ru-RU" dirty="0"/>
              <a:t>«Право». </a:t>
            </a:r>
          </a:p>
          <a:p>
            <a:pPr algn="just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1028" name="Picture 4" descr="http://school3szr.ru/sites/default/files/pictures/kachay_pra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26289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818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24936" cy="681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620000" cy="576064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Актуальность </a:t>
            </a:r>
            <a:r>
              <a:rPr lang="ru-RU" sz="3200" dirty="0"/>
              <a:t>темы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7920880" cy="5544616"/>
          </a:xfrm>
        </p:spPr>
        <p:txBody>
          <a:bodyPr/>
          <a:lstStyle/>
          <a:p>
            <a:pPr marL="114300" indent="0" algn="just">
              <a:buNone/>
            </a:pPr>
            <a:r>
              <a:rPr lang="ru-RU" dirty="0" smtClean="0"/>
              <a:t>Основная </a:t>
            </a:r>
            <a:r>
              <a:rPr lang="ru-RU" dirty="0"/>
              <a:t>проблема, возникающая у подростков, — это проблема взаимоотношений с родителями. </a:t>
            </a:r>
            <a:r>
              <a:rPr lang="ru-RU" dirty="0" smtClean="0"/>
              <a:t>В </a:t>
            </a:r>
            <a:r>
              <a:rPr lang="ru-RU" dirty="0"/>
              <a:t>большинстве семей процесс проходит болезненно и воспринимается как вызывающее поведение.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114300" indent="0" algn="just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114300" indent="0" algn="just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114300" indent="0" algn="just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114300" indent="0" algn="just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114300" indent="0" algn="just">
              <a:buNone/>
            </a:pP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114300" indent="0" algn="just">
              <a:buNone/>
            </a:pPr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114300" indent="0" algn="just">
              <a:buNone/>
            </a:pPr>
            <a:r>
              <a:rPr lang="ru-RU" b="1" dirty="0" smtClean="0"/>
              <a:t>Следовательно возникает необходимость привлечь внимание студентов к этой проблеме, разъяснить им права и обязанности. 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770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21088"/>
            <a:ext cx="2520280" cy="2275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620000" cy="634082"/>
          </a:xfrm>
        </p:spPr>
        <p:txBody>
          <a:bodyPr/>
          <a:lstStyle/>
          <a:p>
            <a:pPr algn="ctr"/>
            <a:r>
              <a:rPr lang="ru-RU" sz="3200" dirty="0" smtClean="0"/>
              <a:t>Цели проекта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4770"/>
            <a:ext cx="7920880" cy="5492080"/>
          </a:xfrm>
        </p:spPr>
        <p:txBody>
          <a:bodyPr/>
          <a:lstStyle/>
          <a:p>
            <a:r>
              <a:rPr lang="ru-RU" u="sng" dirty="0" smtClean="0"/>
              <a:t> </a:t>
            </a:r>
            <a:r>
              <a:rPr lang="ru-RU" i="1" u="sng" dirty="0"/>
              <a:t>Образовательные цели: </a:t>
            </a:r>
            <a:endParaRPr lang="ru-RU" i="1" u="sng" dirty="0" smtClean="0"/>
          </a:p>
          <a:p>
            <a:pPr marL="114300" indent="0">
              <a:buNone/>
            </a:pPr>
            <a:r>
              <a:rPr lang="ru-RU" sz="2000" dirty="0" smtClean="0"/>
              <a:t>- актуализировать </a:t>
            </a:r>
            <a:r>
              <a:rPr lang="ru-RU" sz="2000" dirty="0"/>
              <a:t>знания учащихся по теме «Права человека и гражданина »</a:t>
            </a:r>
          </a:p>
          <a:p>
            <a:r>
              <a:rPr lang="ru-RU" i="1" u="sng" dirty="0"/>
              <a:t>Развивающие цели: </a:t>
            </a:r>
            <a:endParaRPr lang="ru-RU" i="1" u="sng" dirty="0" smtClean="0"/>
          </a:p>
          <a:p>
            <a:pPr marL="114300" indent="0">
              <a:buNone/>
            </a:pPr>
            <a:r>
              <a:rPr lang="ru-RU" dirty="0" smtClean="0"/>
              <a:t>- формирование  </a:t>
            </a:r>
            <a:r>
              <a:rPr lang="ru-RU" dirty="0"/>
              <a:t>критического мышления; 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- информационной культуры;</a:t>
            </a:r>
          </a:p>
          <a:p>
            <a:pPr marL="114300" indent="0">
              <a:buNone/>
            </a:pPr>
            <a:r>
              <a:rPr lang="ru-RU" dirty="0" smtClean="0"/>
              <a:t>- сформировать у студентов готовность и способность самостоятельно, творчески осваивать и совершенствовать новые способы познавательной деятельности.</a:t>
            </a:r>
            <a:endParaRPr lang="ru-RU" dirty="0"/>
          </a:p>
          <a:p>
            <a:r>
              <a:rPr lang="ru-RU" i="1" u="sng" dirty="0" smtClean="0"/>
              <a:t>Воспитательные  </a:t>
            </a:r>
            <a:r>
              <a:rPr lang="ru-RU" i="1" u="sng" dirty="0"/>
              <a:t>цели</a:t>
            </a:r>
            <a:r>
              <a:rPr lang="ru-RU" i="1" u="sng" dirty="0" smtClean="0"/>
              <a:t>:</a:t>
            </a:r>
          </a:p>
          <a:p>
            <a:pPr marL="114300" indent="0">
              <a:buNone/>
            </a:pPr>
            <a:r>
              <a:rPr lang="ru-RU" dirty="0" smtClean="0"/>
              <a:t>- воспитание активной жизненной </a:t>
            </a:r>
            <a:r>
              <a:rPr lang="ru-RU" dirty="0"/>
              <a:t>позиции,  </a:t>
            </a:r>
            <a:endParaRPr lang="ru-RU" dirty="0" smtClean="0"/>
          </a:p>
          <a:p>
            <a:pPr marL="114300" indent="0">
              <a:buNone/>
            </a:pPr>
            <a:r>
              <a:rPr lang="ru-RU" dirty="0" smtClean="0"/>
              <a:t>- воспитание </a:t>
            </a:r>
            <a:r>
              <a:rPr lang="ru-RU" dirty="0"/>
              <a:t>толерантности и </a:t>
            </a:r>
            <a:r>
              <a:rPr lang="ru-RU" dirty="0" smtClean="0"/>
              <a:t>правовой культуры</a:t>
            </a:r>
            <a:r>
              <a:rPr lang="ru-RU" dirty="0"/>
              <a:t>.</a:t>
            </a:r>
          </a:p>
          <a:p>
            <a:pPr marL="11430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05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37112"/>
            <a:ext cx="3168352" cy="2342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620000" cy="634082"/>
          </a:xfrm>
        </p:spPr>
        <p:txBody>
          <a:bodyPr/>
          <a:lstStyle/>
          <a:p>
            <a:pPr algn="ctr"/>
            <a:r>
              <a:rPr lang="ru-RU" dirty="0" smtClean="0"/>
              <a:t>Основные  вопросы  проекта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7609656" cy="4680520"/>
          </a:xfrm>
        </p:spPr>
        <p:txBody>
          <a:bodyPr/>
          <a:lstStyle/>
          <a:p>
            <a:r>
              <a:rPr lang="ru-RU" sz="3200" dirty="0" smtClean="0"/>
              <a:t>Наказывают </a:t>
            </a:r>
            <a:r>
              <a:rPr lang="ru-RU" sz="3200" dirty="0"/>
              <a:t>ли детей в  семье? </a:t>
            </a:r>
            <a:endParaRPr lang="ru-RU" sz="3200" dirty="0" smtClean="0"/>
          </a:p>
          <a:p>
            <a:r>
              <a:rPr lang="ru-RU" sz="3200" dirty="0" smtClean="0"/>
              <a:t>Прислушиваются </a:t>
            </a:r>
            <a:r>
              <a:rPr lang="ru-RU" sz="3200" dirty="0"/>
              <a:t>родители к мнению своих детей?  </a:t>
            </a:r>
            <a:endParaRPr lang="ru-RU" sz="3200" dirty="0" smtClean="0"/>
          </a:p>
          <a:p>
            <a:r>
              <a:rPr lang="ru-RU" sz="3200" dirty="0" smtClean="0"/>
              <a:t>Как трудятся </a:t>
            </a:r>
            <a:r>
              <a:rPr lang="ru-RU" sz="3200" dirty="0"/>
              <a:t>дети дома?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800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7620000" cy="4800600"/>
          </a:xfrm>
        </p:spPr>
        <p:txBody>
          <a:bodyPr/>
          <a:lstStyle/>
          <a:p>
            <a:r>
              <a:rPr lang="ru-RU" u="sng" dirty="0"/>
              <a:t>Первой группе </a:t>
            </a:r>
            <a:r>
              <a:rPr lang="ru-RU" dirty="0"/>
              <a:t>было предложено выявить  соотношение Конвенции  и главы II Конституции РФ.  </a:t>
            </a:r>
          </a:p>
          <a:p>
            <a:r>
              <a:rPr lang="ru-RU" u="sng" dirty="0"/>
              <a:t>Вторая  группа  </a:t>
            </a:r>
            <a:r>
              <a:rPr lang="ru-RU" dirty="0"/>
              <a:t>должна была определить, с какими проблемами чаще всего приходится сталкиваться дети в семьях,  провести социологический опрос учащихся своей школы.</a:t>
            </a:r>
          </a:p>
          <a:p>
            <a:r>
              <a:rPr lang="ru-RU" u="sng" dirty="0"/>
              <a:t>Третья группа </a:t>
            </a:r>
            <a:r>
              <a:rPr lang="ru-RU" dirty="0"/>
              <a:t>получила задание изучить и проанализировать  данные соцопроса, составить сравнительные таблицы, сделать соответствующие выводы.</a:t>
            </a:r>
          </a:p>
          <a:p>
            <a:r>
              <a:rPr lang="ru-RU" u="sng" dirty="0"/>
              <a:t>Четвертой группе </a:t>
            </a:r>
            <a:r>
              <a:rPr lang="ru-RU" dirty="0"/>
              <a:t>было поручено  разработать меры по защите прав ребенка и поддержки его  в семье  </a:t>
            </a:r>
          </a:p>
          <a:p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744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610608"/>
            <a:ext cx="4536504" cy="413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681664" cy="562074"/>
          </a:xfrm>
        </p:spPr>
        <p:txBody>
          <a:bodyPr/>
          <a:lstStyle/>
          <a:p>
            <a:r>
              <a:rPr lang="ru-RU" sz="2400" b="1" i="1" dirty="0" smtClean="0"/>
              <a:t>Проект включал </a:t>
            </a:r>
            <a:r>
              <a:rPr lang="ru-RU" sz="2400" b="1" i="1" dirty="0"/>
              <a:t>три этапа: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280920" cy="5616624"/>
          </a:xfrm>
        </p:spPr>
        <p:txBody>
          <a:bodyPr/>
          <a:lstStyle/>
          <a:p>
            <a:r>
              <a:rPr lang="ru-RU" dirty="0" smtClean="0"/>
              <a:t>- </a:t>
            </a:r>
            <a:r>
              <a:rPr lang="ru-RU" dirty="0"/>
              <a:t>подготовительный (или период запуска);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основной (сбор и обработка информации, </a:t>
            </a:r>
            <a:endParaRPr lang="ru-RU" dirty="0" smtClean="0"/>
          </a:p>
          <a:p>
            <a:r>
              <a:rPr lang="ru-RU" dirty="0" smtClean="0"/>
              <a:t>выполнение </a:t>
            </a:r>
            <a:r>
              <a:rPr lang="ru-RU" dirty="0"/>
              <a:t>проекта)</a:t>
            </a:r>
          </a:p>
          <a:p>
            <a:r>
              <a:rPr lang="ru-RU" dirty="0"/>
              <a:t>- презентационный (защита проекта, его представление, ответы на вопросы)</a:t>
            </a:r>
          </a:p>
          <a:p>
            <a:pPr marL="11430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633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18058"/>
          </a:xfrm>
        </p:spPr>
        <p:txBody>
          <a:bodyPr/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Ресурсы </a:t>
            </a:r>
            <a:r>
              <a:rPr lang="ru-RU" sz="3200" dirty="0"/>
              <a:t>проекта: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7620000" cy="5564088"/>
          </a:xfrm>
        </p:spPr>
        <p:txBody>
          <a:bodyPr/>
          <a:lstStyle/>
          <a:p>
            <a:pPr marL="114300" indent="0">
              <a:buNone/>
            </a:pPr>
            <a:r>
              <a:rPr lang="ru-RU" dirty="0" smtClean="0"/>
              <a:t>1) внутренние:</a:t>
            </a:r>
            <a:endParaRPr lang="ru-RU" dirty="0"/>
          </a:p>
          <a:p>
            <a:r>
              <a:rPr lang="ru-RU" dirty="0" smtClean="0"/>
              <a:t>Все студенты 1 курса</a:t>
            </a:r>
            <a:endParaRPr lang="ru-RU" dirty="0"/>
          </a:p>
          <a:p>
            <a:r>
              <a:rPr lang="ru-RU" dirty="0" smtClean="0"/>
              <a:t>Преподаватель </a:t>
            </a:r>
            <a:endParaRPr lang="ru-RU" dirty="0" smtClean="0"/>
          </a:p>
          <a:p>
            <a:r>
              <a:rPr lang="ru-RU" dirty="0" smtClean="0"/>
              <a:t>Библиотекарь</a:t>
            </a:r>
            <a:endParaRPr lang="ru-RU" dirty="0"/>
          </a:p>
          <a:p>
            <a:pPr marL="114300" indent="0">
              <a:buNone/>
            </a:pPr>
            <a:r>
              <a:rPr lang="ru-RU" dirty="0" smtClean="0"/>
              <a:t>2)технические:</a:t>
            </a:r>
            <a:endParaRPr lang="ru-RU" dirty="0"/>
          </a:p>
          <a:p>
            <a:r>
              <a:rPr lang="ru-RU" dirty="0" smtClean="0"/>
              <a:t>Сеть </a:t>
            </a:r>
            <a:r>
              <a:rPr lang="ru-RU" dirty="0"/>
              <a:t>персональных компьютеров</a:t>
            </a:r>
          </a:p>
          <a:p>
            <a:r>
              <a:rPr lang="ru-RU" dirty="0" smtClean="0"/>
              <a:t>Фотоаппарат/камера</a:t>
            </a:r>
            <a:endParaRPr lang="ru-RU" dirty="0"/>
          </a:p>
          <a:p>
            <a:r>
              <a:rPr lang="ru-RU" dirty="0" smtClean="0"/>
              <a:t>Мультимедийное оборудование</a:t>
            </a:r>
            <a:endParaRPr lang="ru-RU" dirty="0"/>
          </a:p>
          <a:p>
            <a:pPr marL="114300" indent="0">
              <a:buNone/>
            </a:pPr>
            <a:r>
              <a:rPr lang="ru-RU" dirty="0" smtClean="0"/>
              <a:t>3) внутренние:</a:t>
            </a:r>
          </a:p>
          <a:p>
            <a:r>
              <a:rPr lang="ru-RU" dirty="0" smtClean="0"/>
              <a:t>учебная</a:t>
            </a:r>
            <a:r>
              <a:rPr lang="ru-RU" dirty="0"/>
              <a:t>, методическая, научная литература по вопросам гражданского и </a:t>
            </a:r>
            <a:r>
              <a:rPr lang="ru-RU" dirty="0" smtClean="0"/>
              <a:t>правового образования </a:t>
            </a:r>
            <a:r>
              <a:rPr lang="ru-RU" dirty="0"/>
              <a:t>и воспитания</a:t>
            </a:r>
          </a:p>
          <a:p>
            <a:r>
              <a:rPr lang="ru-RU" dirty="0" smtClean="0"/>
              <a:t>выход в сеть интернет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764704"/>
            <a:ext cx="2088232" cy="3096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877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50106"/>
          </a:xfrm>
        </p:spPr>
        <p:txBody>
          <a:bodyPr/>
          <a:lstStyle/>
          <a:p>
            <a:pPr algn="ctr"/>
            <a:r>
              <a:rPr lang="ru-RU" sz="3200" dirty="0"/>
              <a:t>В ходе реализации проекта учащиеся сумели </a:t>
            </a:r>
            <a:r>
              <a:rPr lang="ru-RU" sz="3200" dirty="0" smtClean="0"/>
              <a:t>создать: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280920" cy="5204048"/>
          </a:xfrm>
        </p:spPr>
        <p:txBody>
          <a:bodyPr/>
          <a:lstStyle/>
          <a:p>
            <a:pPr marL="11430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I группа: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 smtClean="0"/>
              <a:t>Таблицы «Соотношение </a:t>
            </a:r>
            <a:r>
              <a:rPr lang="ru-RU" dirty="0"/>
              <a:t>Конвенции  и главы II Конституции </a:t>
            </a:r>
            <a:r>
              <a:rPr lang="ru-RU" dirty="0" smtClean="0"/>
              <a:t>РФ». </a:t>
            </a:r>
            <a:endParaRPr lang="ru-RU" dirty="0"/>
          </a:p>
          <a:p>
            <a:pPr marL="11430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II </a:t>
            </a:r>
            <a:r>
              <a:rPr lang="ru-RU" dirty="0">
                <a:solidFill>
                  <a:srgbClr val="7030A0"/>
                </a:solidFill>
              </a:rPr>
              <a:t>группа:</a:t>
            </a:r>
          </a:p>
          <a:p>
            <a:r>
              <a:rPr lang="ru-RU" dirty="0" smtClean="0"/>
              <a:t>Анкета.</a:t>
            </a:r>
            <a:endParaRPr lang="ru-RU" dirty="0"/>
          </a:p>
          <a:p>
            <a:pPr marL="114300" indent="0">
              <a:buNone/>
            </a:pPr>
            <a:r>
              <a:rPr lang="ru-RU" dirty="0">
                <a:solidFill>
                  <a:srgbClr val="7030A0"/>
                </a:solidFill>
              </a:rPr>
              <a:t>III группа:</a:t>
            </a:r>
          </a:p>
          <a:p>
            <a:r>
              <a:rPr lang="ru-RU" dirty="0" smtClean="0"/>
              <a:t>Сравнительные таблицы, на основе данных соцопроса.</a:t>
            </a:r>
          </a:p>
          <a:p>
            <a:pPr marL="11430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I</a:t>
            </a:r>
            <a:r>
              <a:rPr lang="en-US" dirty="0" smtClean="0">
                <a:solidFill>
                  <a:srgbClr val="7030A0"/>
                </a:solidFill>
              </a:rPr>
              <a:t>V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группа</a:t>
            </a:r>
            <a:r>
              <a:rPr lang="ru-RU" dirty="0" smtClean="0">
                <a:solidFill>
                  <a:srgbClr val="7030A0"/>
                </a:solidFill>
              </a:rPr>
              <a:t>: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Меры </a:t>
            </a:r>
            <a:r>
              <a:rPr lang="ru-RU" dirty="0"/>
              <a:t>по защите прав ребенка и поддержки его  в семье </a:t>
            </a:r>
            <a:endParaRPr lang="ru-RU" dirty="0">
              <a:solidFill>
                <a:srgbClr val="7030A0"/>
              </a:solidFill>
            </a:endParaRPr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A72F28-42AE-4E66-A90E-4706C03213E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066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Другая 2">
      <a:dk1>
        <a:sysClr val="windowText" lastClr="000000"/>
      </a:dk1>
      <a:lt1>
        <a:sysClr val="window" lastClr="FFFFFF"/>
      </a:lt1>
      <a:dk2>
        <a:srgbClr val="92D050"/>
      </a:dk2>
      <a:lt2>
        <a:srgbClr val="E7ECED"/>
      </a:lt2>
      <a:accent1>
        <a:srgbClr val="92D050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388</Words>
  <Application>Microsoft Office PowerPoint</Application>
  <PresentationFormat>Экран (4:3)</PresentationFormat>
  <Paragraphs>66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Соседство</vt:lpstr>
      <vt:lpstr>Общая характеристика работы</vt:lpstr>
      <vt:lpstr> Актуальность темы </vt:lpstr>
      <vt:lpstr>Цели проекта</vt:lpstr>
      <vt:lpstr>Основные  вопросы  проекта</vt:lpstr>
      <vt:lpstr>Презентация PowerPoint</vt:lpstr>
      <vt:lpstr>Проект включал три этапа: </vt:lpstr>
      <vt:lpstr> Ресурсы проекта: </vt:lpstr>
      <vt:lpstr>В ходе реализации проекта учащиеся сумели создать: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Аттестационная работа</dc:title>
  <dc:creator>User</dc:creator>
  <cp:lastModifiedBy>Евгений</cp:lastModifiedBy>
  <cp:revision>25</cp:revision>
  <dcterms:created xsi:type="dcterms:W3CDTF">2016-08-07T09:38:06Z</dcterms:created>
  <dcterms:modified xsi:type="dcterms:W3CDTF">2017-04-05T20:07:52Z</dcterms:modified>
</cp:coreProperties>
</file>