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50"/>
  </p:notesMasterIdLst>
  <p:handoutMasterIdLst>
    <p:handoutMasterId r:id="rId51"/>
  </p:handoutMasterIdLst>
  <p:sldIdLst>
    <p:sldId id="256" r:id="rId2"/>
    <p:sldId id="26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7" r:id="rId40"/>
    <p:sldId id="308" r:id="rId41"/>
    <p:sldId id="309" r:id="rId42"/>
    <p:sldId id="310" r:id="rId43"/>
    <p:sldId id="311" r:id="rId44"/>
    <p:sldId id="312" r:id="rId45"/>
    <p:sldId id="313" r:id="rId46"/>
    <p:sldId id="314" r:id="rId47"/>
    <p:sldId id="315" r:id="rId48"/>
    <p:sldId id="350" r:id="rId49"/>
  </p:sldIdLst>
  <p:sldSz cx="9144000" cy="6858000" type="screen4x3"/>
  <p:notesSz cx="6858000" cy="9947275"/>
  <p:custShowLst>
    <p:custShow name="Произвольный показ 1" id="0">
      <p:sldLst>
        <p:sld r:id="rId2"/>
        <p:sld r:id="rId3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bg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E68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10" autoAdjust="0"/>
    <p:restoredTop sz="94603" autoAdjust="0"/>
  </p:normalViewPr>
  <p:slideViewPr>
    <p:cSldViewPr>
      <p:cViewPr varScale="1">
        <p:scale>
          <a:sx n="70" d="100"/>
          <a:sy n="70" d="100"/>
        </p:scale>
        <p:origin x="12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7CA5F3-0666-4B01-AA74-CEC89A42E208}" type="doc">
      <dgm:prSet loTypeId="urn:microsoft.com/office/officeart/2005/8/layout/matrix1" loCatId="matrix" qsTypeId="urn:microsoft.com/office/officeart/2005/8/quickstyle/3d9" qsCatId="3D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80D557D0-9F78-4CAC-AAD9-BEE684C4E2D8}">
      <dgm:prSet phldrT="[Текст]"/>
      <dgm:spPr/>
      <dgm:t>
        <a:bodyPr/>
        <a:lstStyle/>
        <a:p>
          <a:r>
            <a:rPr lang="ru-RU" dirty="0" smtClean="0"/>
            <a:t>   </a:t>
          </a:r>
          <a:endParaRPr lang="ru-RU" dirty="0"/>
        </a:p>
      </dgm:t>
    </dgm:pt>
    <dgm:pt modelId="{077802AC-0FBA-415E-ADDE-A6A6E1BD05C1}" type="parTrans" cxnId="{14127F13-C4C1-434F-8E8A-64B2A117A3C5}">
      <dgm:prSet/>
      <dgm:spPr/>
      <dgm:t>
        <a:bodyPr/>
        <a:lstStyle/>
        <a:p>
          <a:endParaRPr lang="ru-RU"/>
        </a:p>
      </dgm:t>
    </dgm:pt>
    <dgm:pt modelId="{8D1C82C2-7272-454C-A138-72929359443A}" type="sibTrans" cxnId="{14127F13-C4C1-434F-8E8A-64B2A117A3C5}">
      <dgm:prSet/>
      <dgm:spPr/>
      <dgm:t>
        <a:bodyPr/>
        <a:lstStyle/>
        <a:p>
          <a:endParaRPr lang="ru-RU"/>
        </a:p>
      </dgm:t>
    </dgm:pt>
    <dgm:pt modelId="{0F751FBD-D3AB-41E7-9E10-14DC6F48CA14}">
      <dgm:prSet phldrT="[Текст]"/>
      <dgm:spPr/>
      <dgm:t>
        <a:bodyPr/>
        <a:lstStyle/>
        <a:p>
          <a:r>
            <a:rPr lang="ru-RU" dirty="0" smtClean="0"/>
            <a:t>СПП</a:t>
          </a:r>
          <a:endParaRPr lang="ru-RU" dirty="0"/>
        </a:p>
      </dgm:t>
    </dgm:pt>
    <dgm:pt modelId="{52DE5675-9BF7-48E6-BEC8-F162065DE623}" type="parTrans" cxnId="{BC5691A4-B68F-4035-9F0C-E56A463CE288}">
      <dgm:prSet/>
      <dgm:spPr/>
      <dgm:t>
        <a:bodyPr/>
        <a:lstStyle/>
        <a:p>
          <a:endParaRPr lang="ru-RU"/>
        </a:p>
      </dgm:t>
    </dgm:pt>
    <dgm:pt modelId="{8C82373D-3028-4338-805B-EE66FD20F6BF}" type="sibTrans" cxnId="{BC5691A4-B68F-4035-9F0C-E56A463CE288}">
      <dgm:prSet/>
      <dgm:spPr/>
      <dgm:t>
        <a:bodyPr/>
        <a:lstStyle/>
        <a:p>
          <a:endParaRPr lang="ru-RU"/>
        </a:p>
      </dgm:t>
    </dgm:pt>
    <dgm:pt modelId="{A4AC6F26-9391-4C39-8B4E-22A78D4AF9DB}">
      <dgm:prSet phldrT="[Текст]"/>
      <dgm:spPr/>
      <dgm:t>
        <a:bodyPr/>
        <a:lstStyle/>
        <a:p>
          <a:r>
            <a:rPr lang="ru-RU" dirty="0" smtClean="0"/>
            <a:t>ОП</a:t>
          </a:r>
          <a:endParaRPr lang="ru-RU" dirty="0"/>
        </a:p>
      </dgm:t>
    </dgm:pt>
    <dgm:pt modelId="{4E18C3E0-B15F-4CE4-8753-E072B2644002}" type="parTrans" cxnId="{4428CA49-A414-441E-8D61-9CA021F05A8B}">
      <dgm:prSet/>
      <dgm:spPr/>
      <dgm:t>
        <a:bodyPr/>
        <a:lstStyle/>
        <a:p>
          <a:endParaRPr lang="ru-RU"/>
        </a:p>
      </dgm:t>
    </dgm:pt>
    <dgm:pt modelId="{CB54BD89-7D8A-4C9A-97AB-114D9F9EA8BE}" type="sibTrans" cxnId="{4428CA49-A414-441E-8D61-9CA021F05A8B}">
      <dgm:prSet/>
      <dgm:spPr/>
      <dgm:t>
        <a:bodyPr/>
        <a:lstStyle/>
        <a:p>
          <a:endParaRPr lang="ru-RU"/>
        </a:p>
      </dgm:t>
    </dgm:pt>
    <dgm:pt modelId="{69546A69-C104-4EE9-9343-7EF8B503DCED}">
      <dgm:prSet phldrT="[Текст]"/>
      <dgm:spPr/>
      <dgm:t>
        <a:bodyPr/>
        <a:lstStyle/>
        <a:p>
          <a:r>
            <a:rPr lang="ru-RU" dirty="0" smtClean="0"/>
            <a:t>Увеличенный,</a:t>
          </a:r>
        </a:p>
        <a:p>
          <a:r>
            <a:rPr lang="ru-RU" dirty="0" smtClean="0"/>
            <a:t>проделанный</a:t>
          </a:r>
          <a:endParaRPr lang="ru-RU" dirty="0"/>
        </a:p>
      </dgm:t>
    </dgm:pt>
    <dgm:pt modelId="{CCDE7F95-1441-47D0-8B77-F37301CFC2C7}" type="parTrans" cxnId="{BF45E0DC-D859-453A-A703-B881F585FE22}">
      <dgm:prSet/>
      <dgm:spPr/>
      <dgm:t>
        <a:bodyPr/>
        <a:lstStyle/>
        <a:p>
          <a:endParaRPr lang="ru-RU"/>
        </a:p>
      </dgm:t>
    </dgm:pt>
    <dgm:pt modelId="{20E126B1-1D45-4D4E-8187-D10259B6AA67}" type="sibTrans" cxnId="{BF45E0DC-D859-453A-A703-B881F585FE22}">
      <dgm:prSet/>
      <dgm:spPr/>
      <dgm:t>
        <a:bodyPr/>
        <a:lstStyle/>
        <a:p>
          <a:endParaRPr lang="ru-RU"/>
        </a:p>
      </dgm:t>
    </dgm:pt>
    <dgm:pt modelId="{6534C5F8-63F3-4694-B8E3-65773A70B1C4}">
      <dgm:prSet phldrT="[Текст]"/>
      <dgm:spPr/>
      <dgm:t>
        <a:bodyPr/>
        <a:lstStyle/>
        <a:p>
          <a:r>
            <a:rPr lang="ru-RU" dirty="0" smtClean="0"/>
            <a:t>Священный, кованый,</a:t>
          </a:r>
        </a:p>
        <a:p>
          <a:r>
            <a:rPr lang="ru-RU" dirty="0" smtClean="0"/>
            <a:t>деланный</a:t>
          </a:r>
        </a:p>
        <a:p>
          <a:endParaRPr lang="ru-RU" dirty="0"/>
        </a:p>
      </dgm:t>
    </dgm:pt>
    <dgm:pt modelId="{24DA322F-445F-408B-9F96-594090BCC672}" type="parTrans" cxnId="{FAAF6663-2426-49A5-9689-9012E104B250}">
      <dgm:prSet/>
      <dgm:spPr/>
      <dgm:t>
        <a:bodyPr/>
        <a:lstStyle/>
        <a:p>
          <a:endParaRPr lang="ru-RU"/>
        </a:p>
      </dgm:t>
    </dgm:pt>
    <dgm:pt modelId="{1F0CD905-B40B-4D63-BFDD-9FB2A56DCDB8}" type="sibTrans" cxnId="{FAAF6663-2426-49A5-9689-9012E104B250}">
      <dgm:prSet/>
      <dgm:spPr/>
      <dgm:t>
        <a:bodyPr/>
        <a:lstStyle/>
        <a:p>
          <a:endParaRPr lang="ru-RU"/>
        </a:p>
      </dgm:t>
    </dgm:pt>
    <dgm:pt modelId="{9507785B-9B19-4667-9E7A-E4EE9567BFD1}" type="pres">
      <dgm:prSet presAssocID="{C67CA5F3-0666-4B01-AA74-CEC89A42E20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FFE33E-54D5-461E-8E68-AC6FA220AFD6}" type="pres">
      <dgm:prSet presAssocID="{C67CA5F3-0666-4B01-AA74-CEC89A42E208}" presName="matrix" presStyleCnt="0"/>
      <dgm:spPr/>
    </dgm:pt>
    <dgm:pt modelId="{D59522A8-91F2-476B-8262-B6EE293A0FC1}" type="pres">
      <dgm:prSet presAssocID="{C67CA5F3-0666-4B01-AA74-CEC89A42E208}" presName="tile1" presStyleLbl="node1" presStyleIdx="0" presStyleCnt="4" custLinFactNeighborX="-1586" custLinFactNeighborY="7864"/>
      <dgm:spPr/>
      <dgm:t>
        <a:bodyPr/>
        <a:lstStyle/>
        <a:p>
          <a:endParaRPr lang="ru-RU"/>
        </a:p>
      </dgm:t>
    </dgm:pt>
    <dgm:pt modelId="{30DC0BED-4F19-4E73-8AF8-364D44A2AD93}" type="pres">
      <dgm:prSet presAssocID="{C67CA5F3-0666-4B01-AA74-CEC89A42E20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1EB4D1-05FC-49CA-B2D2-5496A4C5E16C}" type="pres">
      <dgm:prSet presAssocID="{C67CA5F3-0666-4B01-AA74-CEC89A42E208}" presName="tile2" presStyleLbl="node1" presStyleIdx="1" presStyleCnt="4" custLinFactNeighborX="-6845" custLinFactNeighborY="7864"/>
      <dgm:spPr/>
      <dgm:t>
        <a:bodyPr/>
        <a:lstStyle/>
        <a:p>
          <a:endParaRPr lang="ru-RU"/>
        </a:p>
      </dgm:t>
    </dgm:pt>
    <dgm:pt modelId="{8ADF7EB2-4BEF-4B5B-AE9C-26C5563B2A08}" type="pres">
      <dgm:prSet presAssocID="{C67CA5F3-0666-4B01-AA74-CEC89A42E20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72A909-CF24-4F52-99B1-769E1CFD6B59}" type="pres">
      <dgm:prSet presAssocID="{C67CA5F3-0666-4B01-AA74-CEC89A42E208}" presName="tile3" presStyleLbl="node1" presStyleIdx="2" presStyleCnt="4" custLinFactNeighborX="-1586"/>
      <dgm:spPr/>
      <dgm:t>
        <a:bodyPr/>
        <a:lstStyle/>
        <a:p>
          <a:endParaRPr lang="ru-RU"/>
        </a:p>
      </dgm:t>
    </dgm:pt>
    <dgm:pt modelId="{C69568EA-86AC-4992-8C25-B1CC1C69547C}" type="pres">
      <dgm:prSet presAssocID="{C67CA5F3-0666-4B01-AA74-CEC89A42E20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EEDB6-EF92-4F38-BB64-CB4D0ECDBE49}" type="pres">
      <dgm:prSet presAssocID="{C67CA5F3-0666-4B01-AA74-CEC89A42E208}" presName="tile4" presStyleLbl="node1" presStyleIdx="3" presStyleCnt="4" custLinFactNeighborX="-6845" custLinFactNeighborY="0"/>
      <dgm:spPr/>
      <dgm:t>
        <a:bodyPr/>
        <a:lstStyle/>
        <a:p>
          <a:endParaRPr lang="ru-RU"/>
        </a:p>
      </dgm:t>
    </dgm:pt>
    <dgm:pt modelId="{3CBB89DA-D009-4B05-AE1A-1B91E05A1672}" type="pres">
      <dgm:prSet presAssocID="{C67CA5F3-0666-4B01-AA74-CEC89A42E20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16BAD-A8DC-44CC-9591-B99049CD317A}" type="pres">
      <dgm:prSet presAssocID="{C67CA5F3-0666-4B01-AA74-CEC89A42E208}" presName="centerTile" presStyleLbl="fgShp" presStyleIdx="0" presStyleCnt="1" custScaleX="118123" custScaleY="85049" custLinFactNeighborX="-11409" custLinFactNeighborY="-1417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C5691A4-B68F-4035-9F0C-E56A463CE288}" srcId="{80D557D0-9F78-4CAC-AAD9-BEE684C4E2D8}" destId="{0F751FBD-D3AB-41E7-9E10-14DC6F48CA14}" srcOrd="0" destOrd="0" parTransId="{52DE5675-9BF7-48E6-BEC8-F162065DE623}" sibTransId="{8C82373D-3028-4338-805B-EE66FD20F6BF}"/>
    <dgm:cxn modelId="{81D89E15-1044-4560-BA24-5D4E0DD8FB9A}" type="presOf" srcId="{0F751FBD-D3AB-41E7-9E10-14DC6F48CA14}" destId="{D59522A8-91F2-476B-8262-B6EE293A0FC1}" srcOrd="0" destOrd="0" presId="urn:microsoft.com/office/officeart/2005/8/layout/matrix1"/>
    <dgm:cxn modelId="{F849F5D8-DAA2-461A-98B1-FB6B2742F1C5}" type="presOf" srcId="{C67CA5F3-0666-4B01-AA74-CEC89A42E208}" destId="{9507785B-9B19-4667-9E7A-E4EE9567BFD1}" srcOrd="0" destOrd="0" presId="urn:microsoft.com/office/officeart/2005/8/layout/matrix1"/>
    <dgm:cxn modelId="{FAAF6663-2426-49A5-9689-9012E104B250}" srcId="{80D557D0-9F78-4CAC-AAD9-BEE684C4E2D8}" destId="{6534C5F8-63F3-4694-B8E3-65773A70B1C4}" srcOrd="3" destOrd="0" parTransId="{24DA322F-445F-408B-9F96-594090BCC672}" sibTransId="{1F0CD905-B40B-4D63-BFDD-9FB2A56DCDB8}"/>
    <dgm:cxn modelId="{F6C671D5-0107-435D-978F-D7E4F27F4454}" type="presOf" srcId="{0F751FBD-D3AB-41E7-9E10-14DC6F48CA14}" destId="{30DC0BED-4F19-4E73-8AF8-364D44A2AD93}" srcOrd="1" destOrd="0" presId="urn:microsoft.com/office/officeart/2005/8/layout/matrix1"/>
    <dgm:cxn modelId="{4428CA49-A414-441E-8D61-9CA021F05A8B}" srcId="{80D557D0-9F78-4CAC-AAD9-BEE684C4E2D8}" destId="{A4AC6F26-9391-4C39-8B4E-22A78D4AF9DB}" srcOrd="1" destOrd="0" parTransId="{4E18C3E0-B15F-4CE4-8753-E072B2644002}" sibTransId="{CB54BD89-7D8A-4C9A-97AB-114D9F9EA8BE}"/>
    <dgm:cxn modelId="{14127F13-C4C1-434F-8E8A-64B2A117A3C5}" srcId="{C67CA5F3-0666-4B01-AA74-CEC89A42E208}" destId="{80D557D0-9F78-4CAC-AAD9-BEE684C4E2D8}" srcOrd="0" destOrd="0" parTransId="{077802AC-0FBA-415E-ADDE-A6A6E1BD05C1}" sibTransId="{8D1C82C2-7272-454C-A138-72929359443A}"/>
    <dgm:cxn modelId="{C2D9D25E-1736-4B20-9F0B-E23A6D51F179}" type="presOf" srcId="{A4AC6F26-9391-4C39-8B4E-22A78D4AF9DB}" destId="{8ADF7EB2-4BEF-4B5B-AE9C-26C5563B2A08}" srcOrd="1" destOrd="0" presId="urn:microsoft.com/office/officeart/2005/8/layout/matrix1"/>
    <dgm:cxn modelId="{DE565C87-D5DD-4AC5-9F08-19B6A47F5E26}" type="presOf" srcId="{69546A69-C104-4EE9-9343-7EF8B503DCED}" destId="{C69568EA-86AC-4992-8C25-B1CC1C69547C}" srcOrd="1" destOrd="0" presId="urn:microsoft.com/office/officeart/2005/8/layout/matrix1"/>
    <dgm:cxn modelId="{BF45E0DC-D859-453A-A703-B881F585FE22}" srcId="{80D557D0-9F78-4CAC-AAD9-BEE684C4E2D8}" destId="{69546A69-C104-4EE9-9343-7EF8B503DCED}" srcOrd="2" destOrd="0" parTransId="{CCDE7F95-1441-47D0-8B77-F37301CFC2C7}" sibTransId="{20E126B1-1D45-4D4E-8187-D10259B6AA67}"/>
    <dgm:cxn modelId="{2ABDF7E4-7824-409E-A051-F2BB8ED8078F}" type="presOf" srcId="{A4AC6F26-9391-4C39-8B4E-22A78D4AF9DB}" destId="{571EB4D1-05FC-49CA-B2D2-5496A4C5E16C}" srcOrd="0" destOrd="0" presId="urn:microsoft.com/office/officeart/2005/8/layout/matrix1"/>
    <dgm:cxn modelId="{65CB673B-18EA-447E-A061-D247B91BE921}" type="presOf" srcId="{6534C5F8-63F3-4694-B8E3-65773A70B1C4}" destId="{075EEDB6-EF92-4F38-BB64-CB4D0ECDBE49}" srcOrd="0" destOrd="0" presId="urn:microsoft.com/office/officeart/2005/8/layout/matrix1"/>
    <dgm:cxn modelId="{B3EA8C79-AB99-4BCF-BEF3-27DDAB9199C9}" type="presOf" srcId="{80D557D0-9F78-4CAC-AAD9-BEE684C4E2D8}" destId="{CF116BAD-A8DC-44CC-9591-B99049CD317A}" srcOrd="0" destOrd="0" presId="urn:microsoft.com/office/officeart/2005/8/layout/matrix1"/>
    <dgm:cxn modelId="{62505DA8-D883-4973-B3FE-FA70B74AB84E}" type="presOf" srcId="{6534C5F8-63F3-4694-B8E3-65773A70B1C4}" destId="{3CBB89DA-D009-4B05-AE1A-1B91E05A1672}" srcOrd="1" destOrd="0" presId="urn:microsoft.com/office/officeart/2005/8/layout/matrix1"/>
    <dgm:cxn modelId="{B65905F2-B74B-469A-A831-FE255B3197A2}" type="presOf" srcId="{69546A69-C104-4EE9-9343-7EF8B503DCED}" destId="{3072A909-CF24-4F52-99B1-769E1CFD6B59}" srcOrd="0" destOrd="0" presId="urn:microsoft.com/office/officeart/2005/8/layout/matrix1"/>
    <dgm:cxn modelId="{92B713F5-BACF-489D-A729-AEA804C963FE}" type="presParOf" srcId="{9507785B-9B19-4667-9E7A-E4EE9567BFD1}" destId="{21FFE33E-54D5-461E-8E68-AC6FA220AFD6}" srcOrd="0" destOrd="0" presId="urn:microsoft.com/office/officeart/2005/8/layout/matrix1"/>
    <dgm:cxn modelId="{B38BE812-497C-4807-A6B2-AB4846FD12D1}" type="presParOf" srcId="{21FFE33E-54D5-461E-8E68-AC6FA220AFD6}" destId="{D59522A8-91F2-476B-8262-B6EE293A0FC1}" srcOrd="0" destOrd="0" presId="urn:microsoft.com/office/officeart/2005/8/layout/matrix1"/>
    <dgm:cxn modelId="{B05FF6AC-FEFE-4DDC-B3B8-42A00581DB7F}" type="presParOf" srcId="{21FFE33E-54D5-461E-8E68-AC6FA220AFD6}" destId="{30DC0BED-4F19-4E73-8AF8-364D44A2AD93}" srcOrd="1" destOrd="0" presId="urn:microsoft.com/office/officeart/2005/8/layout/matrix1"/>
    <dgm:cxn modelId="{E0018FD7-EBF9-4EAD-B853-2393FFA8D33A}" type="presParOf" srcId="{21FFE33E-54D5-461E-8E68-AC6FA220AFD6}" destId="{571EB4D1-05FC-49CA-B2D2-5496A4C5E16C}" srcOrd="2" destOrd="0" presId="urn:microsoft.com/office/officeart/2005/8/layout/matrix1"/>
    <dgm:cxn modelId="{1FDB9F94-1D09-43DC-A43C-7871F016B960}" type="presParOf" srcId="{21FFE33E-54D5-461E-8E68-AC6FA220AFD6}" destId="{8ADF7EB2-4BEF-4B5B-AE9C-26C5563B2A08}" srcOrd="3" destOrd="0" presId="urn:microsoft.com/office/officeart/2005/8/layout/matrix1"/>
    <dgm:cxn modelId="{99EA5C65-72B0-4AEC-98A4-E7E5E4C87494}" type="presParOf" srcId="{21FFE33E-54D5-461E-8E68-AC6FA220AFD6}" destId="{3072A909-CF24-4F52-99B1-769E1CFD6B59}" srcOrd="4" destOrd="0" presId="urn:microsoft.com/office/officeart/2005/8/layout/matrix1"/>
    <dgm:cxn modelId="{8E8886B5-2972-4B4C-90C0-7D1ECD0E8F13}" type="presParOf" srcId="{21FFE33E-54D5-461E-8E68-AC6FA220AFD6}" destId="{C69568EA-86AC-4992-8C25-B1CC1C69547C}" srcOrd="5" destOrd="0" presId="urn:microsoft.com/office/officeart/2005/8/layout/matrix1"/>
    <dgm:cxn modelId="{2AB21AF2-0266-48FF-8CDF-C6F48DFEB756}" type="presParOf" srcId="{21FFE33E-54D5-461E-8E68-AC6FA220AFD6}" destId="{075EEDB6-EF92-4F38-BB64-CB4D0ECDBE49}" srcOrd="6" destOrd="0" presId="urn:microsoft.com/office/officeart/2005/8/layout/matrix1"/>
    <dgm:cxn modelId="{A1772337-ABBD-4D21-AF59-95FFAA186564}" type="presParOf" srcId="{21FFE33E-54D5-461E-8E68-AC6FA220AFD6}" destId="{3CBB89DA-D009-4B05-AE1A-1B91E05A1672}" srcOrd="7" destOrd="0" presId="urn:microsoft.com/office/officeart/2005/8/layout/matrix1"/>
    <dgm:cxn modelId="{8405A0C6-79DD-4D0E-9E9E-153B358D8846}" type="presParOf" srcId="{9507785B-9B19-4667-9E7A-E4EE9567BFD1}" destId="{CF116BAD-A8DC-44CC-9591-B99049CD317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F552F2-A1B7-4F17-9B51-9466AA1DE2B0}" type="doc">
      <dgm:prSet loTypeId="urn:microsoft.com/office/officeart/2005/8/layout/matrix1" loCatId="matrix" qsTypeId="urn:microsoft.com/office/officeart/2005/8/quickstyle/3d9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0431B84-3E4E-4DC9-9207-3B8BFA660D94}">
      <dgm:prSet phldrT="[Текст]"/>
      <dgm:spPr/>
      <dgm:t>
        <a:bodyPr/>
        <a:lstStyle/>
        <a:p>
          <a:r>
            <a:rPr lang="ru-RU" dirty="0" smtClean="0"/>
            <a:t>Ответ</a:t>
          </a:r>
          <a:endParaRPr lang="ru-RU" dirty="0"/>
        </a:p>
      </dgm:t>
    </dgm:pt>
    <dgm:pt modelId="{C4180750-D7AE-4B8E-B036-7B63C97A3026}" type="parTrans" cxnId="{B9F6B5DB-E41A-4361-AE84-3538C17E1058}">
      <dgm:prSet/>
      <dgm:spPr/>
      <dgm:t>
        <a:bodyPr/>
        <a:lstStyle/>
        <a:p>
          <a:endParaRPr lang="ru-RU"/>
        </a:p>
      </dgm:t>
    </dgm:pt>
    <dgm:pt modelId="{67EDBF53-9AAA-4D78-A918-93C419FADD8D}" type="sibTrans" cxnId="{B9F6B5DB-E41A-4361-AE84-3538C17E1058}">
      <dgm:prSet/>
      <dgm:spPr/>
      <dgm:t>
        <a:bodyPr/>
        <a:lstStyle/>
        <a:p>
          <a:endParaRPr lang="ru-RU"/>
        </a:p>
      </dgm:t>
    </dgm:pt>
    <dgm:pt modelId="{42A607DA-18C7-4DB5-890D-631861E81EFA}">
      <dgm:prSet phldrT="[Текст]"/>
      <dgm:spPr/>
      <dgm:t>
        <a:bodyPr/>
        <a:lstStyle/>
        <a:p>
          <a:r>
            <a:rPr lang="ru-RU" dirty="0" smtClean="0"/>
            <a:t>СПП</a:t>
          </a:r>
          <a:endParaRPr lang="ru-RU" dirty="0"/>
        </a:p>
      </dgm:t>
    </dgm:pt>
    <dgm:pt modelId="{222D3F26-24FF-4DBB-A62C-092CED7ADF19}" type="parTrans" cxnId="{FA86F42C-846F-4104-80DC-57251CE1260E}">
      <dgm:prSet/>
      <dgm:spPr/>
      <dgm:t>
        <a:bodyPr/>
        <a:lstStyle/>
        <a:p>
          <a:endParaRPr lang="ru-RU"/>
        </a:p>
      </dgm:t>
    </dgm:pt>
    <dgm:pt modelId="{FC65C92C-997E-4BB0-8C03-C2CEDF834B60}" type="sibTrans" cxnId="{FA86F42C-846F-4104-80DC-57251CE1260E}">
      <dgm:prSet/>
      <dgm:spPr/>
      <dgm:t>
        <a:bodyPr/>
        <a:lstStyle/>
        <a:p>
          <a:endParaRPr lang="ru-RU"/>
        </a:p>
      </dgm:t>
    </dgm:pt>
    <dgm:pt modelId="{8F215FB3-A0D3-4DF6-8124-39075C26CB4E}">
      <dgm:prSet phldrT="[Текст]"/>
      <dgm:spPr/>
      <dgm:t>
        <a:bodyPr/>
        <a:lstStyle/>
        <a:p>
          <a:r>
            <a:rPr lang="ru-RU" dirty="0" smtClean="0"/>
            <a:t>ОП</a:t>
          </a:r>
          <a:endParaRPr lang="ru-RU" dirty="0"/>
        </a:p>
      </dgm:t>
    </dgm:pt>
    <dgm:pt modelId="{AE7F1DFC-651A-419C-AC74-4CB3E4936E0B}" type="parTrans" cxnId="{C46C5DEA-0C85-40F0-A449-B948D5C3CF7A}">
      <dgm:prSet/>
      <dgm:spPr/>
      <dgm:t>
        <a:bodyPr/>
        <a:lstStyle/>
        <a:p>
          <a:endParaRPr lang="ru-RU"/>
        </a:p>
      </dgm:t>
    </dgm:pt>
    <dgm:pt modelId="{5746566F-47C2-4D35-A198-919317812BE9}" type="sibTrans" cxnId="{C46C5DEA-0C85-40F0-A449-B948D5C3CF7A}">
      <dgm:prSet/>
      <dgm:spPr/>
      <dgm:t>
        <a:bodyPr/>
        <a:lstStyle/>
        <a:p>
          <a:endParaRPr lang="ru-RU"/>
        </a:p>
      </dgm:t>
    </dgm:pt>
    <dgm:pt modelId="{BB764514-405D-403F-8DB7-F4B0F48F3622}">
      <dgm:prSet phldrT="[Текст]"/>
      <dgm:spPr/>
      <dgm:t>
        <a:bodyPr/>
        <a:lstStyle/>
        <a:p>
          <a:r>
            <a:rPr lang="ru-RU" smtClean="0"/>
            <a:t>Крашеный, медленный, солёный, смышлёный</a:t>
          </a:r>
          <a:endParaRPr lang="ru-RU" dirty="0"/>
        </a:p>
      </dgm:t>
    </dgm:pt>
    <dgm:pt modelId="{EB3FA3F9-58F5-439B-811C-54A192A60534}" type="parTrans" cxnId="{E9E97A4F-C65B-4E33-A854-7A018EE01E7F}">
      <dgm:prSet/>
      <dgm:spPr/>
      <dgm:t>
        <a:bodyPr/>
        <a:lstStyle/>
        <a:p>
          <a:endParaRPr lang="ru-RU"/>
        </a:p>
      </dgm:t>
    </dgm:pt>
    <dgm:pt modelId="{CD1CDFA9-62CD-4BA3-A6B2-BCB55E11A903}" type="sibTrans" cxnId="{E9E97A4F-C65B-4E33-A854-7A018EE01E7F}">
      <dgm:prSet/>
      <dgm:spPr/>
      <dgm:t>
        <a:bodyPr/>
        <a:lstStyle/>
        <a:p>
          <a:endParaRPr lang="ru-RU"/>
        </a:p>
      </dgm:t>
    </dgm:pt>
    <dgm:pt modelId="{7D860D13-E404-4B05-A4D4-C3A5074C77CC}">
      <dgm:prSet phldrT="[Текст]"/>
      <dgm:spPr/>
      <dgm:t>
        <a:bodyPr/>
        <a:lstStyle/>
        <a:p>
          <a:r>
            <a:rPr lang="ru-RU" dirty="0" smtClean="0"/>
            <a:t>посоленный,</a:t>
          </a:r>
        </a:p>
        <a:p>
          <a:r>
            <a:rPr lang="ru-RU" dirty="0" smtClean="0"/>
            <a:t>устроенный,</a:t>
          </a:r>
        </a:p>
        <a:p>
          <a:r>
            <a:rPr lang="ru-RU" dirty="0" smtClean="0"/>
            <a:t>расстроенный</a:t>
          </a:r>
          <a:endParaRPr lang="ru-RU" dirty="0"/>
        </a:p>
      </dgm:t>
    </dgm:pt>
    <dgm:pt modelId="{25FEE4F4-24FC-41DA-99BC-9D144D6ED358}" type="parTrans" cxnId="{75C6FEDD-2CDF-4950-B893-5D883156CC03}">
      <dgm:prSet/>
      <dgm:spPr/>
      <dgm:t>
        <a:bodyPr/>
        <a:lstStyle/>
        <a:p>
          <a:endParaRPr lang="ru-RU"/>
        </a:p>
      </dgm:t>
    </dgm:pt>
    <dgm:pt modelId="{92007AF3-9103-4D57-8AA5-95F63FEA39F7}" type="sibTrans" cxnId="{75C6FEDD-2CDF-4950-B893-5D883156CC03}">
      <dgm:prSet/>
      <dgm:spPr/>
      <dgm:t>
        <a:bodyPr/>
        <a:lstStyle/>
        <a:p>
          <a:endParaRPr lang="ru-RU"/>
        </a:p>
      </dgm:t>
    </dgm:pt>
    <dgm:pt modelId="{E0C9541C-37AA-4D35-BDFC-DAAA81D86628}" type="pres">
      <dgm:prSet presAssocID="{C7F552F2-A1B7-4F17-9B51-9466AA1DE2B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371756-9CBE-423E-9F0A-1CCF0FB45906}" type="pres">
      <dgm:prSet presAssocID="{C7F552F2-A1B7-4F17-9B51-9466AA1DE2B0}" presName="matrix" presStyleCnt="0"/>
      <dgm:spPr/>
    </dgm:pt>
    <dgm:pt modelId="{BE0D6778-A535-4F69-B3AA-E93758DF6D1E}" type="pres">
      <dgm:prSet presAssocID="{C7F552F2-A1B7-4F17-9B51-9466AA1DE2B0}" presName="tile1" presStyleLbl="node1" presStyleIdx="0" presStyleCnt="4"/>
      <dgm:spPr/>
      <dgm:t>
        <a:bodyPr/>
        <a:lstStyle/>
        <a:p>
          <a:endParaRPr lang="ru-RU"/>
        </a:p>
      </dgm:t>
    </dgm:pt>
    <dgm:pt modelId="{821DE287-5E0F-4DAA-924B-BD2213F1D0AB}" type="pres">
      <dgm:prSet presAssocID="{C7F552F2-A1B7-4F17-9B51-9466AA1DE2B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78FF83-CFE7-4A05-B61C-E000DBFBDC20}" type="pres">
      <dgm:prSet presAssocID="{C7F552F2-A1B7-4F17-9B51-9466AA1DE2B0}" presName="tile2" presStyleLbl="node1" presStyleIdx="1" presStyleCnt="4"/>
      <dgm:spPr/>
      <dgm:t>
        <a:bodyPr/>
        <a:lstStyle/>
        <a:p>
          <a:endParaRPr lang="ru-RU"/>
        </a:p>
      </dgm:t>
    </dgm:pt>
    <dgm:pt modelId="{2EA1D815-CFED-4CFD-A387-08C846004367}" type="pres">
      <dgm:prSet presAssocID="{C7F552F2-A1B7-4F17-9B51-9466AA1DE2B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D87471-2553-4AE4-9685-A5FA0727EC85}" type="pres">
      <dgm:prSet presAssocID="{C7F552F2-A1B7-4F17-9B51-9466AA1DE2B0}" presName="tile3" presStyleLbl="node1" presStyleIdx="2" presStyleCnt="4" custScaleY="197869" custLinFactNeighborX="-2362" custLinFactNeighborY="-2131"/>
      <dgm:spPr/>
      <dgm:t>
        <a:bodyPr/>
        <a:lstStyle/>
        <a:p>
          <a:endParaRPr lang="ru-RU"/>
        </a:p>
      </dgm:t>
    </dgm:pt>
    <dgm:pt modelId="{062CEBCB-EFDD-4B4D-9051-C887983D3B88}" type="pres">
      <dgm:prSet presAssocID="{C7F552F2-A1B7-4F17-9B51-9466AA1DE2B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A7545-E718-4240-88AB-24BE2AEAAFD4}" type="pres">
      <dgm:prSet presAssocID="{C7F552F2-A1B7-4F17-9B51-9466AA1DE2B0}" presName="tile4" presStyleLbl="node1" presStyleIdx="3" presStyleCnt="4" custScaleY="197869" custLinFactNeighborX="1586" custLinFactNeighborY="-2131"/>
      <dgm:spPr/>
      <dgm:t>
        <a:bodyPr/>
        <a:lstStyle/>
        <a:p>
          <a:endParaRPr lang="ru-RU"/>
        </a:p>
      </dgm:t>
    </dgm:pt>
    <dgm:pt modelId="{BD7B7BAE-8EC8-45EA-8F0C-486CF66FA13E}" type="pres">
      <dgm:prSet presAssocID="{C7F552F2-A1B7-4F17-9B51-9466AA1DE2B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A031C1-FCA4-472D-AECD-842A76100F4B}" type="pres">
      <dgm:prSet presAssocID="{C7F552F2-A1B7-4F17-9B51-9466AA1DE2B0}" presName="centerTile" presStyleLbl="fgShp" presStyleIdx="0" presStyleCnt="1" custLinFactY="-34487" custLinFactNeighborX="-5124" custLinFactNeighborY="-100000">
        <dgm:presLayoutVars>
          <dgm:chMax val="0"/>
          <dgm:chPref val="0"/>
        </dgm:presLayoutVars>
      </dgm:prSet>
      <dgm:spPr>
        <a:prstGeom prst="parallelogram">
          <a:avLst/>
        </a:prstGeom>
      </dgm:spPr>
      <dgm:t>
        <a:bodyPr/>
        <a:lstStyle/>
        <a:p>
          <a:endParaRPr lang="ru-RU"/>
        </a:p>
      </dgm:t>
    </dgm:pt>
  </dgm:ptLst>
  <dgm:cxnLst>
    <dgm:cxn modelId="{677771E7-8123-43F8-89A4-98DC5E3E5A40}" type="presOf" srcId="{42A607DA-18C7-4DB5-890D-631861E81EFA}" destId="{821DE287-5E0F-4DAA-924B-BD2213F1D0AB}" srcOrd="1" destOrd="0" presId="urn:microsoft.com/office/officeart/2005/8/layout/matrix1"/>
    <dgm:cxn modelId="{F9F9AEB8-F3A7-4DAE-82D2-9D4D7CF0AB10}" type="presOf" srcId="{BB764514-405D-403F-8DB7-F4B0F48F3622}" destId="{062CEBCB-EFDD-4B4D-9051-C887983D3B88}" srcOrd="1" destOrd="0" presId="urn:microsoft.com/office/officeart/2005/8/layout/matrix1"/>
    <dgm:cxn modelId="{B9F6B5DB-E41A-4361-AE84-3538C17E1058}" srcId="{C7F552F2-A1B7-4F17-9B51-9466AA1DE2B0}" destId="{40431B84-3E4E-4DC9-9207-3B8BFA660D94}" srcOrd="0" destOrd="0" parTransId="{C4180750-D7AE-4B8E-B036-7B63C97A3026}" sibTransId="{67EDBF53-9AAA-4D78-A918-93C419FADD8D}"/>
    <dgm:cxn modelId="{8964A3AF-2082-4E0D-8149-9D819C956F10}" type="presOf" srcId="{8F215FB3-A0D3-4DF6-8124-39075C26CB4E}" destId="{BE78FF83-CFE7-4A05-B61C-E000DBFBDC20}" srcOrd="0" destOrd="0" presId="urn:microsoft.com/office/officeart/2005/8/layout/matrix1"/>
    <dgm:cxn modelId="{AD84726D-BF9E-4F24-B552-CAECAD71C526}" type="presOf" srcId="{7D860D13-E404-4B05-A4D4-C3A5074C77CC}" destId="{110A7545-E718-4240-88AB-24BE2AEAAFD4}" srcOrd="0" destOrd="0" presId="urn:microsoft.com/office/officeart/2005/8/layout/matrix1"/>
    <dgm:cxn modelId="{DECC7DEB-012A-448F-BEE1-65C716FDD8B9}" type="presOf" srcId="{BB764514-405D-403F-8DB7-F4B0F48F3622}" destId="{41D87471-2553-4AE4-9685-A5FA0727EC85}" srcOrd="0" destOrd="0" presId="urn:microsoft.com/office/officeart/2005/8/layout/matrix1"/>
    <dgm:cxn modelId="{E9E97A4F-C65B-4E33-A854-7A018EE01E7F}" srcId="{40431B84-3E4E-4DC9-9207-3B8BFA660D94}" destId="{BB764514-405D-403F-8DB7-F4B0F48F3622}" srcOrd="2" destOrd="0" parTransId="{EB3FA3F9-58F5-439B-811C-54A192A60534}" sibTransId="{CD1CDFA9-62CD-4BA3-A6B2-BCB55E11A903}"/>
    <dgm:cxn modelId="{FA86F42C-846F-4104-80DC-57251CE1260E}" srcId="{40431B84-3E4E-4DC9-9207-3B8BFA660D94}" destId="{42A607DA-18C7-4DB5-890D-631861E81EFA}" srcOrd="0" destOrd="0" parTransId="{222D3F26-24FF-4DBB-A62C-092CED7ADF19}" sibTransId="{FC65C92C-997E-4BB0-8C03-C2CEDF834B60}"/>
    <dgm:cxn modelId="{C77CF619-4D36-4ED4-8AEE-2194365AB717}" type="presOf" srcId="{40431B84-3E4E-4DC9-9207-3B8BFA660D94}" destId="{62A031C1-FCA4-472D-AECD-842A76100F4B}" srcOrd="0" destOrd="0" presId="urn:microsoft.com/office/officeart/2005/8/layout/matrix1"/>
    <dgm:cxn modelId="{3594462C-CD30-4EC3-AE42-EAF3E9FBDF07}" type="presOf" srcId="{8F215FB3-A0D3-4DF6-8124-39075C26CB4E}" destId="{2EA1D815-CFED-4CFD-A387-08C846004367}" srcOrd="1" destOrd="0" presId="urn:microsoft.com/office/officeart/2005/8/layout/matrix1"/>
    <dgm:cxn modelId="{C46C5DEA-0C85-40F0-A449-B948D5C3CF7A}" srcId="{40431B84-3E4E-4DC9-9207-3B8BFA660D94}" destId="{8F215FB3-A0D3-4DF6-8124-39075C26CB4E}" srcOrd="1" destOrd="0" parTransId="{AE7F1DFC-651A-419C-AC74-4CB3E4936E0B}" sibTransId="{5746566F-47C2-4D35-A198-919317812BE9}"/>
    <dgm:cxn modelId="{E414A24E-89BC-4FA2-A81F-35AA9763C3B2}" type="presOf" srcId="{42A607DA-18C7-4DB5-890D-631861E81EFA}" destId="{BE0D6778-A535-4F69-B3AA-E93758DF6D1E}" srcOrd="0" destOrd="0" presId="urn:microsoft.com/office/officeart/2005/8/layout/matrix1"/>
    <dgm:cxn modelId="{5D56F3BD-3C98-45A1-A998-7A82BDF9BF77}" type="presOf" srcId="{C7F552F2-A1B7-4F17-9B51-9466AA1DE2B0}" destId="{E0C9541C-37AA-4D35-BDFC-DAAA81D86628}" srcOrd="0" destOrd="0" presId="urn:microsoft.com/office/officeart/2005/8/layout/matrix1"/>
    <dgm:cxn modelId="{5FE10EE3-1D7D-40F2-9554-E0D65F73178E}" type="presOf" srcId="{7D860D13-E404-4B05-A4D4-C3A5074C77CC}" destId="{BD7B7BAE-8EC8-45EA-8F0C-486CF66FA13E}" srcOrd="1" destOrd="0" presId="urn:microsoft.com/office/officeart/2005/8/layout/matrix1"/>
    <dgm:cxn modelId="{75C6FEDD-2CDF-4950-B893-5D883156CC03}" srcId="{40431B84-3E4E-4DC9-9207-3B8BFA660D94}" destId="{7D860D13-E404-4B05-A4D4-C3A5074C77CC}" srcOrd="3" destOrd="0" parTransId="{25FEE4F4-24FC-41DA-99BC-9D144D6ED358}" sibTransId="{92007AF3-9103-4D57-8AA5-95F63FEA39F7}"/>
    <dgm:cxn modelId="{29179645-AC7E-4D14-9B28-862C270DA5C7}" type="presParOf" srcId="{E0C9541C-37AA-4D35-BDFC-DAAA81D86628}" destId="{48371756-9CBE-423E-9F0A-1CCF0FB45906}" srcOrd="0" destOrd="0" presId="urn:microsoft.com/office/officeart/2005/8/layout/matrix1"/>
    <dgm:cxn modelId="{DC98BC5E-22D0-4B31-BD8C-9A17FDD2AA20}" type="presParOf" srcId="{48371756-9CBE-423E-9F0A-1CCF0FB45906}" destId="{BE0D6778-A535-4F69-B3AA-E93758DF6D1E}" srcOrd="0" destOrd="0" presId="urn:microsoft.com/office/officeart/2005/8/layout/matrix1"/>
    <dgm:cxn modelId="{42D1068C-F260-4A61-A441-5AEDA27CFF5C}" type="presParOf" srcId="{48371756-9CBE-423E-9F0A-1CCF0FB45906}" destId="{821DE287-5E0F-4DAA-924B-BD2213F1D0AB}" srcOrd="1" destOrd="0" presId="urn:microsoft.com/office/officeart/2005/8/layout/matrix1"/>
    <dgm:cxn modelId="{17A2DF53-D757-4391-9E41-1FAAF96790D1}" type="presParOf" srcId="{48371756-9CBE-423E-9F0A-1CCF0FB45906}" destId="{BE78FF83-CFE7-4A05-B61C-E000DBFBDC20}" srcOrd="2" destOrd="0" presId="urn:microsoft.com/office/officeart/2005/8/layout/matrix1"/>
    <dgm:cxn modelId="{8D2493C4-356E-462A-BB18-AA1DE491DFF9}" type="presParOf" srcId="{48371756-9CBE-423E-9F0A-1CCF0FB45906}" destId="{2EA1D815-CFED-4CFD-A387-08C846004367}" srcOrd="3" destOrd="0" presId="urn:microsoft.com/office/officeart/2005/8/layout/matrix1"/>
    <dgm:cxn modelId="{BA66D41A-39A1-458B-A458-CAAE8D4B9D3F}" type="presParOf" srcId="{48371756-9CBE-423E-9F0A-1CCF0FB45906}" destId="{41D87471-2553-4AE4-9685-A5FA0727EC85}" srcOrd="4" destOrd="0" presId="urn:microsoft.com/office/officeart/2005/8/layout/matrix1"/>
    <dgm:cxn modelId="{6B2767B8-6F4E-44DD-86B6-CB5C83CE0DE7}" type="presParOf" srcId="{48371756-9CBE-423E-9F0A-1CCF0FB45906}" destId="{062CEBCB-EFDD-4B4D-9051-C887983D3B88}" srcOrd="5" destOrd="0" presId="urn:microsoft.com/office/officeart/2005/8/layout/matrix1"/>
    <dgm:cxn modelId="{2D93F539-D9F7-4EF1-9651-A20E70EE2FF7}" type="presParOf" srcId="{48371756-9CBE-423E-9F0A-1CCF0FB45906}" destId="{110A7545-E718-4240-88AB-24BE2AEAAFD4}" srcOrd="6" destOrd="0" presId="urn:microsoft.com/office/officeart/2005/8/layout/matrix1"/>
    <dgm:cxn modelId="{543C2A88-EA65-4EDC-BBC9-C2A6CAE93A41}" type="presParOf" srcId="{48371756-9CBE-423E-9F0A-1CCF0FB45906}" destId="{BD7B7BAE-8EC8-45EA-8F0C-486CF66FA13E}" srcOrd="7" destOrd="0" presId="urn:microsoft.com/office/officeart/2005/8/layout/matrix1"/>
    <dgm:cxn modelId="{8DC97197-0C1C-4F11-BBEF-60850D0DC7C7}" type="presParOf" srcId="{E0C9541C-37AA-4D35-BDFC-DAAA81D86628}" destId="{62A031C1-FCA4-472D-AECD-842A76100F4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5FDB2E-F3AC-48F9-8BD2-AD0C60398DCC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AE618-7A1A-45B6-88D9-7FA6B01C8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621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A0800-E82F-49E9-A6E0-383FAB552308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063E4-8D3E-4226-BDB8-4B026BC0C7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978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361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469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2193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897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432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9093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9014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541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7728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1829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308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5803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3078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0235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55140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684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599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3410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7835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0281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775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0200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4861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4648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3326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32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65016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1471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307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3388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1960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2534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9075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8074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8648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53181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5516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96838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931864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53304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36244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08874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85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910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724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934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891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063E4-8D3E-4226-BDB8-4B026BC0C7F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595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2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056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796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271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775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266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797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745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588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59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941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690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7.xml"/><Relationship Id="rId18" Type="http://schemas.openxmlformats.org/officeDocument/2006/relationships/slide" Target="slide17.xml"/><Relationship Id="rId26" Type="http://schemas.openxmlformats.org/officeDocument/2006/relationships/slide" Target="slide37.xml"/><Relationship Id="rId3" Type="http://schemas.openxmlformats.org/officeDocument/2006/relationships/slide" Target="slide6.xml"/><Relationship Id="rId21" Type="http://schemas.openxmlformats.org/officeDocument/2006/relationships/slide" Target="slide25.xml"/><Relationship Id="rId7" Type="http://schemas.openxmlformats.org/officeDocument/2006/relationships/slide" Target="slide14.xml"/><Relationship Id="rId12" Type="http://schemas.openxmlformats.org/officeDocument/2006/relationships/slide" Target="slide4.xml"/><Relationship Id="rId17" Type="http://schemas.openxmlformats.org/officeDocument/2006/relationships/slide" Target="slide15.xml"/><Relationship Id="rId25" Type="http://schemas.openxmlformats.org/officeDocument/2006/relationships/slide" Target="slide35.xml"/><Relationship Id="rId2" Type="http://schemas.openxmlformats.org/officeDocument/2006/relationships/notesSlide" Target="../notesSlides/notesSlide2.xml"/><Relationship Id="rId16" Type="http://schemas.openxmlformats.org/officeDocument/2006/relationships/slide" Target="slide13.xml"/><Relationship Id="rId20" Type="http://schemas.openxmlformats.org/officeDocument/2006/relationships/slide" Target="slide23.xml"/><Relationship Id="rId29" Type="http://schemas.openxmlformats.org/officeDocument/2006/relationships/slide" Target="slide4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slide" Target="slide26.xml"/><Relationship Id="rId24" Type="http://schemas.openxmlformats.org/officeDocument/2006/relationships/slide" Target="slide31.xml"/><Relationship Id="rId5" Type="http://schemas.openxmlformats.org/officeDocument/2006/relationships/slide" Target="slide10.xml"/><Relationship Id="rId15" Type="http://schemas.openxmlformats.org/officeDocument/2006/relationships/slide" Target="slide11.xml"/><Relationship Id="rId23" Type="http://schemas.openxmlformats.org/officeDocument/2006/relationships/slide" Target="slide29.xml"/><Relationship Id="rId28" Type="http://schemas.openxmlformats.org/officeDocument/2006/relationships/slide" Target="slide41.xml"/><Relationship Id="rId10" Type="http://schemas.openxmlformats.org/officeDocument/2006/relationships/slide" Target="slide24.xml"/><Relationship Id="rId19" Type="http://schemas.openxmlformats.org/officeDocument/2006/relationships/slide" Target="slide21.xml"/><Relationship Id="rId4" Type="http://schemas.openxmlformats.org/officeDocument/2006/relationships/slide" Target="slide8.xml"/><Relationship Id="rId9" Type="http://schemas.openxmlformats.org/officeDocument/2006/relationships/slide" Target="slide20.xml"/><Relationship Id="rId14" Type="http://schemas.openxmlformats.org/officeDocument/2006/relationships/slide" Target="slide9.xml"/><Relationship Id="rId22" Type="http://schemas.openxmlformats.org/officeDocument/2006/relationships/slide" Target="slide27.xml"/><Relationship Id="rId27" Type="http://schemas.openxmlformats.org/officeDocument/2006/relationships/slide" Target="slide39.xml"/><Relationship Id="rId30" Type="http://schemas.openxmlformats.org/officeDocument/2006/relationships/slide" Target="slide4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" Target="slide2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" Target="slide2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558608" cy="2880320"/>
          </a:xfrm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 по теме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«Причастия и отглагольные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прилагательные». Часть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861048"/>
            <a:ext cx="4280520" cy="1054968"/>
          </a:xfrm>
        </p:spPr>
        <p:txBody>
          <a:bodyPr/>
          <a:lstStyle/>
          <a:p>
            <a:pPr algn="r"/>
            <a:r>
              <a:rPr lang="ru-RU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 уроку русского языка в 7-ом классе Проценко Е.Г.</a:t>
            </a:r>
            <a:endParaRPr lang="ru-RU" sz="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Картинки по запросу причастие в русском языке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7"/>
            <a:ext cx="2808312" cy="2965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5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548680"/>
            <a:ext cx="2426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7784" y="2852936"/>
            <a:ext cx="34706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3 штуки.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82807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513" y="178415"/>
            <a:ext cx="67109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Вставьте пропуски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объясните: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07777" y="2492896"/>
            <a:ext cx="660841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C000"/>
                </a:solidFill>
              </a:rPr>
              <a:t>Маринова_ые</a:t>
            </a:r>
            <a:r>
              <a:rPr lang="ru-RU" sz="2800" dirty="0" smtClean="0"/>
              <a:t> огурцы лежали в банке,</a:t>
            </a:r>
          </a:p>
          <a:p>
            <a:pPr algn="ctr"/>
            <a:r>
              <a:rPr lang="ru-RU" sz="2800" dirty="0" smtClean="0"/>
              <a:t> рядом с которой на полке лежала</a:t>
            </a:r>
          </a:p>
          <a:p>
            <a:pPr algn="ctr"/>
            <a:r>
              <a:rPr lang="ru-RU" sz="2800" dirty="0" err="1" smtClean="0">
                <a:solidFill>
                  <a:srgbClr val="FFC000"/>
                </a:solidFill>
              </a:rPr>
              <a:t>рубле_ая</a:t>
            </a:r>
            <a:r>
              <a:rPr lang="ru-RU" sz="2800" dirty="0" smtClean="0">
                <a:solidFill>
                  <a:srgbClr val="FFC000"/>
                </a:solidFill>
              </a:rPr>
              <a:t> </a:t>
            </a:r>
            <a:r>
              <a:rPr lang="ru-RU" sz="2800" dirty="0" err="1" smtClean="0">
                <a:solidFill>
                  <a:srgbClr val="FFC000"/>
                </a:solidFill>
              </a:rPr>
              <a:t>сушё_ая</a:t>
            </a:r>
            <a:r>
              <a:rPr lang="ru-RU" sz="2800" dirty="0" smtClean="0">
                <a:solidFill>
                  <a:srgbClr val="FFC000"/>
                </a:solidFill>
              </a:rPr>
              <a:t> </a:t>
            </a:r>
            <a:r>
              <a:rPr lang="ru-RU" sz="2800" dirty="0" smtClean="0"/>
              <a:t>зелень. </a:t>
            </a:r>
            <a:endParaRPr lang="ru-RU" sz="2800" dirty="0"/>
          </a:p>
        </p:txBody>
      </p:sp>
      <p:sp>
        <p:nvSpPr>
          <p:cNvPr id="4" name="Параллелограмм 3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894412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692696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708920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92D050"/>
                </a:solidFill>
              </a:rPr>
              <a:t>Маринованные </a:t>
            </a:r>
            <a:r>
              <a:rPr lang="ru-RU" sz="2800" dirty="0">
                <a:solidFill>
                  <a:srgbClr val="92D050"/>
                </a:solidFill>
              </a:rPr>
              <a:t>огурцы лежали в банке,</a:t>
            </a:r>
          </a:p>
          <a:p>
            <a:pPr algn="ctr"/>
            <a:r>
              <a:rPr lang="ru-RU" sz="2800" dirty="0">
                <a:solidFill>
                  <a:srgbClr val="92D050"/>
                </a:solidFill>
              </a:rPr>
              <a:t> рядом с которой на полке лежала</a:t>
            </a:r>
          </a:p>
          <a:p>
            <a:pPr algn="ctr"/>
            <a:r>
              <a:rPr lang="ru-RU" sz="2800" dirty="0" smtClean="0">
                <a:solidFill>
                  <a:srgbClr val="92D050"/>
                </a:solidFill>
              </a:rPr>
              <a:t>рубленая сушёная </a:t>
            </a:r>
            <a:r>
              <a:rPr lang="ru-RU" sz="2800" dirty="0">
                <a:solidFill>
                  <a:srgbClr val="92D050"/>
                </a:solidFill>
              </a:rPr>
              <a:t>зелень. </a:t>
            </a:r>
          </a:p>
        </p:txBody>
      </p:sp>
      <p:sp>
        <p:nvSpPr>
          <p:cNvPr id="4" name="Параллелограмм 3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089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3398" y="16904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Какие из этих слов – отглагольные прилагательные?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319811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Вяза_ая</a:t>
            </a:r>
            <a:r>
              <a:rPr lang="ru-RU" dirty="0" smtClean="0"/>
              <a:t> бабушкой шапка, </a:t>
            </a:r>
            <a:r>
              <a:rPr lang="ru-RU" dirty="0" err="1" smtClean="0"/>
              <a:t>стари_ая</a:t>
            </a:r>
            <a:r>
              <a:rPr lang="ru-RU" dirty="0" smtClean="0"/>
              <a:t> дорога, </a:t>
            </a:r>
            <a:r>
              <a:rPr lang="ru-RU" dirty="0" err="1" smtClean="0"/>
              <a:t>штукатуре_ый</a:t>
            </a:r>
            <a:r>
              <a:rPr lang="ru-RU" dirty="0" smtClean="0"/>
              <a:t> потолок, </a:t>
            </a:r>
            <a:r>
              <a:rPr lang="ru-RU" dirty="0" err="1" smtClean="0"/>
              <a:t>выясне_ые</a:t>
            </a:r>
            <a:r>
              <a:rPr lang="ru-RU" dirty="0" smtClean="0"/>
              <a:t> обстоятельства, </a:t>
            </a:r>
            <a:r>
              <a:rPr lang="ru-RU" dirty="0" err="1" smtClean="0"/>
              <a:t>построе_ый</a:t>
            </a:r>
            <a:r>
              <a:rPr lang="ru-RU" dirty="0" smtClean="0"/>
              <a:t> давно дом, </a:t>
            </a:r>
            <a:r>
              <a:rPr lang="ru-RU" dirty="0" err="1" smtClean="0"/>
              <a:t>ране_ый</a:t>
            </a:r>
            <a:r>
              <a:rPr lang="ru-RU" dirty="0" smtClean="0"/>
              <a:t> солдат. </a:t>
            </a:r>
            <a:endParaRPr lang="ru-RU" dirty="0"/>
          </a:p>
        </p:txBody>
      </p:sp>
      <p:sp>
        <p:nvSpPr>
          <p:cNvPr id="4" name="Параллелограмм 3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4124944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39" y="332656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араллелограмм 2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1910" y="2132856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Вязанная бабушкой шапка, старинная дорога, </a:t>
            </a:r>
            <a:r>
              <a:rPr lang="ru-RU" dirty="0" smtClean="0">
                <a:solidFill>
                  <a:srgbClr val="92D050"/>
                </a:solidFill>
              </a:rPr>
              <a:t>штукатуренный потолок, </a:t>
            </a:r>
            <a:r>
              <a:rPr lang="ru-RU" dirty="0" smtClean="0"/>
              <a:t>выясненные обстоятельства, построенный давно дом, </a:t>
            </a:r>
            <a:r>
              <a:rPr lang="ru-RU" dirty="0" smtClean="0">
                <a:solidFill>
                  <a:srgbClr val="92D050"/>
                </a:solidFill>
              </a:rPr>
              <a:t>раненый солдат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57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1905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Составьте слово из первых</a:t>
            </a:r>
          </a:p>
          <a:p>
            <a:pPr algn="ctr"/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укв слов с -</a:t>
            </a:r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нн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-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2132856"/>
            <a:ext cx="5328592" cy="2062103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рубле_ый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костюмирова_ый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обеща_ый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штукатуре_ый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коше_ый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резаный,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клонирова_ый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арестова_ый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араллелограмм 4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92572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620688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2060848"/>
            <a:ext cx="268951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Кошка</a:t>
            </a:r>
            <a:endParaRPr lang="ru-RU" sz="6600" dirty="0"/>
          </a:p>
        </p:txBody>
      </p:sp>
      <p:sp>
        <p:nvSpPr>
          <p:cNvPr id="4" name="Параллелограмм 3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697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4390" y="404664"/>
            <a:ext cx="1975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Блиц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7604" y="198884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Составьте три предложения с отглагольными прилагательными.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 bwMode="auto">
          <a:xfrm>
            <a:off x="6956306" y="4943430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7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и на рабочий сто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3" y="1988840"/>
            <a:ext cx="7655169" cy="430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 bwMode="auto">
          <a:xfrm>
            <a:off x="7473011" y="5277152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124744"/>
            <a:ext cx="72654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Составьте не менее 7 причастий и отглагольных прилагательных </a:t>
            </a:r>
          </a:p>
          <a:p>
            <a:r>
              <a:rPr lang="ru-RU" dirty="0"/>
              <a:t>п</a:t>
            </a:r>
            <a:r>
              <a:rPr lang="ru-RU" dirty="0" smtClean="0"/>
              <a:t>о картинке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58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8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 bwMode="auto">
          <a:xfrm>
            <a:off x="6956306" y="4943430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5462" y="908720"/>
            <a:ext cx="4560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Найдите отглагольные прилагательные: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640875"/>
              </p:ext>
            </p:extLst>
          </p:nvPr>
        </p:nvGraphicFramePr>
        <p:xfrm>
          <a:off x="467544" y="1397000"/>
          <a:ext cx="7848872" cy="1893456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848872"/>
              </a:tblGrid>
              <a:tr h="294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3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71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/>
                        <a:t>Стари_ый</a:t>
                      </a:r>
                      <a:r>
                        <a:rPr lang="ru-RU" sz="2800" dirty="0" smtClean="0"/>
                        <a:t>,</a:t>
                      </a:r>
                      <a:r>
                        <a:rPr lang="ru-RU" sz="2800" baseline="0" dirty="0" smtClean="0"/>
                        <a:t> устаревший, </a:t>
                      </a:r>
                      <a:r>
                        <a:rPr lang="ru-RU" sz="2800" baseline="0" dirty="0" err="1" smtClean="0"/>
                        <a:t>кручё_ый</a:t>
                      </a:r>
                      <a:r>
                        <a:rPr lang="ru-RU" sz="2800" baseline="0" dirty="0" smtClean="0"/>
                        <a:t>, </a:t>
                      </a:r>
                      <a:r>
                        <a:rPr lang="ru-RU" sz="2800" baseline="0" dirty="0" err="1" smtClean="0"/>
                        <a:t>неожида_ый</a:t>
                      </a:r>
                      <a:r>
                        <a:rPr lang="ru-RU" sz="2800" baseline="0" dirty="0" smtClean="0"/>
                        <a:t>.</a:t>
                      </a:r>
                      <a:endParaRPr lang="ru-RU" sz="2800" dirty="0"/>
                    </a:p>
                  </a:txBody>
                  <a:tcPr>
                    <a:lnT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76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535226"/>
              </p:ext>
            </p:extLst>
          </p:nvPr>
        </p:nvGraphicFramePr>
        <p:xfrm>
          <a:off x="2" y="1412776"/>
          <a:ext cx="9036496" cy="362963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547662"/>
                <a:gridCol w="1034194"/>
                <a:gridCol w="1290928"/>
                <a:gridCol w="1290928"/>
                <a:gridCol w="1290928"/>
                <a:gridCol w="1290928"/>
                <a:gridCol w="1290928"/>
              </a:tblGrid>
              <a:tr h="578693">
                <a:tc>
                  <a:txBody>
                    <a:bodyPr/>
                    <a:lstStyle/>
                    <a:p>
                      <a:pPr algn="ctr"/>
                      <a:r>
                        <a:rPr lang="ru-RU" b="1" i="1" u="sng" dirty="0" smtClean="0"/>
                        <a:t>Теория</a:t>
                      </a:r>
                      <a:endParaRPr lang="ru-RU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10</a:t>
                      </a:r>
                      <a:endParaRPr lang="ru-RU" b="0" i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4" action="ppaction://hlinksldjump"/>
                        </a:rPr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5" action="ppaction://hlinksldjump"/>
                        </a:rPr>
                        <a:t>30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6" action="ppaction://hlinksldjump"/>
                        </a:rPr>
                        <a:t>40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7" action="ppaction://hlinksldjump"/>
                        </a:rPr>
                        <a:t>50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1" u="sng" dirty="0" smtClean="0">
                          <a:hlinkClick r:id="rId8" action="ppaction://hlinksldjump"/>
                        </a:rPr>
                        <a:t>Блиц</a:t>
                      </a:r>
                      <a:endParaRPr lang="ru-RU" b="0" i="1" u="sng" dirty="0"/>
                    </a:p>
                  </a:txBody>
                  <a:tcPr/>
                </a:tc>
              </a:tr>
              <a:tr h="578693">
                <a:tc>
                  <a:txBody>
                    <a:bodyPr/>
                    <a:lstStyle/>
                    <a:p>
                      <a:r>
                        <a:rPr lang="ru-RU" b="1" i="1" u="sng" dirty="0" smtClean="0"/>
                        <a:t>Причастия </a:t>
                      </a:r>
                      <a:endParaRPr lang="ru-RU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9" action="ppaction://hlinksldjump"/>
                        </a:rPr>
                        <a:t>10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8" action="ppaction://hlinksldjump"/>
                        </a:rPr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10" action="ppaction://hlinksldjump"/>
                        </a:rPr>
                        <a:t>30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11" action="ppaction://hlinksldjump"/>
                        </a:rPr>
                        <a:t>40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12" action="ppaction://hlinksldjump"/>
                        </a:rPr>
                        <a:t>50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1" u="sng" dirty="0" smtClean="0">
                          <a:hlinkClick r:id="rId8" action="ppaction://hlinksldjump"/>
                        </a:rPr>
                        <a:t>Блиц</a:t>
                      </a:r>
                      <a:endParaRPr lang="ru-RU" b="0" i="1" u="sng" dirty="0"/>
                    </a:p>
                  </a:txBody>
                  <a:tcPr/>
                </a:tc>
              </a:tr>
              <a:tr h="581427">
                <a:tc>
                  <a:txBody>
                    <a:bodyPr/>
                    <a:lstStyle/>
                    <a:p>
                      <a:r>
                        <a:rPr lang="ru-RU" b="1" i="1" u="sng" dirty="0" smtClean="0"/>
                        <a:t>Отглагольные</a:t>
                      </a:r>
                      <a:r>
                        <a:rPr lang="en-US" b="1" i="1" u="sng" dirty="0" smtClean="0"/>
                        <a:t> </a:t>
                      </a:r>
                      <a:r>
                        <a:rPr lang="ru-RU" b="1" i="1" u="sng" dirty="0" smtClean="0"/>
                        <a:t>прилагательные</a:t>
                      </a:r>
                      <a:endParaRPr lang="ru-RU" b="1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13" action="ppaction://hlinksldjump"/>
                        </a:rPr>
                        <a:t>10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14" action="ppaction://hlinksldjump"/>
                        </a:rPr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15" action="ppaction://hlinksldjump"/>
                        </a:rPr>
                        <a:t>30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16" action="ppaction://hlinksldjump"/>
                        </a:rPr>
                        <a:t>40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17" action="ppaction://hlinksldjump"/>
                        </a:rPr>
                        <a:t>50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1" u="sng" dirty="0" smtClean="0">
                          <a:hlinkClick r:id="rId18" action="ppaction://hlinksldjump"/>
                        </a:rPr>
                        <a:t>Блиц</a:t>
                      </a:r>
                      <a:endParaRPr lang="ru-RU" b="0" i="1" u="sng" dirty="0"/>
                    </a:p>
                  </a:txBody>
                  <a:tcPr/>
                </a:tc>
              </a:tr>
              <a:tr h="733435">
                <a:tc>
                  <a:txBody>
                    <a:bodyPr/>
                    <a:lstStyle/>
                    <a:p>
                      <a:r>
                        <a:rPr lang="ru-RU" b="1" i="1" u="sng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Сложности</a:t>
                      </a:r>
                      <a:endParaRPr lang="ru-RU" b="1" i="1" u="sng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19" action="ppaction://hlinksldjump"/>
                        </a:rPr>
                        <a:t>10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20" action="ppaction://hlinksldjump"/>
                        </a:rPr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21" action="ppaction://hlinksldjump"/>
                        </a:rPr>
                        <a:t>30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22" action="ppaction://hlinksldjump"/>
                        </a:rPr>
                        <a:t>40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23" action="ppaction://hlinksldjump"/>
                        </a:rPr>
                        <a:t>50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1" u="sng" dirty="0" smtClean="0">
                          <a:hlinkClick r:id="rId24" action="ppaction://hlinksldjump"/>
                        </a:rPr>
                        <a:t>Блиц</a:t>
                      </a:r>
                      <a:endParaRPr lang="ru-RU" b="0" i="1" u="sng" dirty="0"/>
                    </a:p>
                  </a:txBody>
                  <a:tcPr/>
                </a:tc>
              </a:tr>
              <a:tr h="578693">
                <a:tc>
                  <a:txBody>
                    <a:bodyPr/>
                    <a:lstStyle/>
                    <a:p>
                      <a:r>
                        <a:rPr lang="ru-RU" b="1" i="1" u="sng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Разница</a:t>
                      </a:r>
                      <a:endParaRPr lang="ru-RU" b="1" i="1" u="sng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25" action="ppaction://hlinksldjump"/>
                        </a:rPr>
                        <a:t>10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26" action="ppaction://hlinksldjump"/>
                        </a:rPr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27" action="ppaction://hlinksldjump"/>
                        </a:rPr>
                        <a:t>30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28" action="ppaction://hlinksldjump"/>
                        </a:rPr>
                        <a:t>40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>
                          <a:hlinkClick r:id="rId29" action="ppaction://hlinksldjump"/>
                        </a:rPr>
                        <a:t>50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1" u="sng" dirty="0" smtClean="0">
                          <a:hlinkClick r:id="rId30" action="ppaction://hlinksldjump"/>
                        </a:rPr>
                        <a:t>Блиц</a:t>
                      </a:r>
                      <a:endParaRPr lang="ru-RU" b="0" i="1" u="sng" dirty="0"/>
                    </a:p>
                  </a:txBody>
                  <a:tcPr/>
                </a:tc>
              </a:tr>
              <a:tr h="578693">
                <a:tc>
                  <a:txBody>
                    <a:bodyPr/>
                    <a:lstStyle/>
                    <a:p>
                      <a:r>
                        <a:rPr lang="ru-RU" b="1" i="1" u="sng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Разминка</a:t>
                      </a:r>
                      <a:endParaRPr lang="ru-RU" b="1" i="1" u="sng" strike="noStrik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/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/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/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/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i="1" u="sng" dirty="0" smtClean="0"/>
                        <a:t>20</a:t>
                      </a:r>
                      <a:endParaRPr lang="ru-RU" b="0" i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i="1" u="sng" dirty="0" smtClean="0"/>
                        <a:t>Блиц</a:t>
                      </a:r>
                      <a:endParaRPr lang="ru-RU" b="0" i="1" u="sng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31306" y="260648"/>
            <a:ext cx="20425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305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489446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68652"/>
              </p:ext>
            </p:extLst>
          </p:nvPr>
        </p:nvGraphicFramePr>
        <p:xfrm>
          <a:off x="467544" y="1397000"/>
          <a:ext cx="7848872" cy="197562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7848872"/>
              </a:tblGrid>
              <a:tr h="2946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38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271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Старинный,</a:t>
                      </a:r>
                      <a:r>
                        <a:rPr lang="ru-RU" sz="2800" baseline="0" dirty="0" smtClean="0"/>
                        <a:t> устаревший, </a:t>
                      </a:r>
                      <a:r>
                        <a:rPr lang="ru-RU" sz="2800" baseline="0" dirty="0" smtClean="0">
                          <a:solidFill>
                            <a:srgbClr val="FFC000"/>
                          </a:solidFill>
                        </a:rPr>
                        <a:t>кручёный, неожиданный.</a:t>
                      </a:r>
                      <a:endParaRPr lang="ru-RU" sz="28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accent5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Параллелограмм 3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65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6941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Вставьте пропуски: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605" y="2623850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solidFill>
                  <a:srgbClr val="FFC000"/>
                </a:solidFill>
              </a:rPr>
              <a:t>Образова_ый</a:t>
            </a:r>
            <a:r>
              <a:rPr lang="ru-RU" sz="4000" dirty="0" smtClean="0">
                <a:solidFill>
                  <a:srgbClr val="FFC000"/>
                </a:solidFill>
              </a:rPr>
              <a:t>, </a:t>
            </a:r>
            <a:r>
              <a:rPr lang="ru-RU" sz="4000" dirty="0" err="1" smtClean="0">
                <a:solidFill>
                  <a:srgbClr val="FFC000"/>
                </a:solidFill>
              </a:rPr>
              <a:t>смышлё_ый</a:t>
            </a:r>
            <a:r>
              <a:rPr lang="ru-RU" sz="4000" dirty="0" smtClean="0">
                <a:solidFill>
                  <a:srgbClr val="FFC000"/>
                </a:solidFill>
              </a:rPr>
              <a:t>, </a:t>
            </a:r>
            <a:r>
              <a:rPr lang="ru-RU" sz="4000" dirty="0" err="1" smtClean="0">
                <a:solidFill>
                  <a:srgbClr val="FFC000"/>
                </a:solidFill>
              </a:rPr>
              <a:t>свяще_ый</a:t>
            </a:r>
            <a:r>
              <a:rPr lang="ru-RU" sz="4000" dirty="0" smtClean="0">
                <a:solidFill>
                  <a:srgbClr val="FFC000"/>
                </a:solidFill>
              </a:rPr>
              <a:t>.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4" name="Параллелограмм 3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30427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7407" y="332656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605" y="2623850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92D050"/>
                </a:solidFill>
              </a:rPr>
              <a:t>Образованный, смышлёный, священный.</a:t>
            </a:r>
            <a:endParaRPr lang="ru-RU" sz="40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62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620688"/>
            <a:ext cx="6941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Вставьте пропуски: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7704" y="2317522"/>
            <a:ext cx="6002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rgbClr val="FFC000"/>
                </a:solidFill>
              </a:rPr>
              <a:t>Изране_ый</a:t>
            </a:r>
            <a:r>
              <a:rPr lang="ru-RU" sz="2800" dirty="0" smtClean="0">
                <a:solidFill>
                  <a:srgbClr val="FFC000"/>
                </a:solidFill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</a:rPr>
              <a:t>негада_ый</a:t>
            </a:r>
            <a:r>
              <a:rPr lang="ru-RU" sz="2800" dirty="0" smtClean="0">
                <a:solidFill>
                  <a:srgbClr val="FFC000"/>
                </a:solidFill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</a:rPr>
              <a:t>жема_ый</a:t>
            </a:r>
            <a:r>
              <a:rPr lang="ru-RU" sz="2800" dirty="0" smtClean="0">
                <a:solidFill>
                  <a:srgbClr val="FFC000"/>
                </a:solidFill>
              </a:rPr>
              <a:t>. 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5" name="Параллелограмм 4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52394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8654" y="836712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5199" y="2244388"/>
            <a:ext cx="6593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92D050"/>
                </a:solidFill>
              </a:rPr>
              <a:t>Израненный, негаданный, жеманный. 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4" name="Параллелограмм 3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881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08720"/>
            <a:ext cx="69417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Вставьте пропуски: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2449" y="3429000"/>
            <a:ext cx="87061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Квалифицирова_ый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чека_ый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дела_ый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кваше_ый</a:t>
            </a:r>
            <a:endParaRPr lang="ru-RU" sz="2800" dirty="0" smtClean="0">
              <a:latin typeface="+mj-lt"/>
            </a:endParaRPr>
          </a:p>
          <a:p>
            <a:pPr algn="ctr"/>
            <a:r>
              <a:rPr lang="ru-RU" sz="2800" dirty="0">
                <a:latin typeface="+mj-lt"/>
              </a:rPr>
              <a:t> </a:t>
            </a:r>
            <a:r>
              <a:rPr lang="ru-RU" sz="2800" dirty="0" smtClean="0">
                <a:latin typeface="+mj-lt"/>
              </a:rPr>
              <a:t>                              </a:t>
            </a:r>
            <a:endParaRPr lang="ru-RU" sz="2800" dirty="0">
              <a:latin typeface="+mj-lt"/>
            </a:endParaRPr>
          </a:p>
        </p:txBody>
      </p:sp>
      <p:sp>
        <p:nvSpPr>
          <p:cNvPr id="4" name="Параллелограмм 3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2173406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404664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43305" y="3068960"/>
            <a:ext cx="92976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92D050"/>
                </a:solidFill>
                <a:latin typeface="+mj-lt"/>
              </a:rPr>
              <a:t>Квалифицированный, чеканный, деланный, квашеный</a:t>
            </a:r>
          </a:p>
          <a:p>
            <a:pPr algn="ctr"/>
            <a:r>
              <a:rPr lang="ru-RU" sz="2800" dirty="0">
                <a:solidFill>
                  <a:srgbClr val="92D050"/>
                </a:solidFill>
                <a:latin typeface="+mj-lt"/>
              </a:rPr>
              <a:t> </a:t>
            </a:r>
            <a:r>
              <a:rPr lang="ru-RU" sz="2800" dirty="0" smtClean="0">
                <a:solidFill>
                  <a:srgbClr val="92D050"/>
                </a:solidFill>
                <a:latin typeface="+mj-lt"/>
              </a:rPr>
              <a:t>                              </a:t>
            </a:r>
            <a:endParaRPr lang="ru-RU" sz="2800" dirty="0">
              <a:solidFill>
                <a:srgbClr val="92D050"/>
              </a:solidFill>
              <a:latin typeface="+mj-lt"/>
            </a:endParaRPr>
          </a:p>
        </p:txBody>
      </p:sp>
      <p:sp>
        <p:nvSpPr>
          <p:cNvPr id="4" name="Параллелограмм 3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375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6941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Вставьте пропуски: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511" y="2780928"/>
            <a:ext cx="85831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err="1">
                <a:solidFill>
                  <a:srgbClr val="FFC000"/>
                </a:solidFill>
              </a:rPr>
              <a:t>Невида_ый</a:t>
            </a:r>
            <a:r>
              <a:rPr lang="ru-RU" sz="3200" dirty="0">
                <a:solidFill>
                  <a:srgbClr val="FFC000"/>
                </a:solidFill>
              </a:rPr>
              <a:t>, </a:t>
            </a:r>
            <a:r>
              <a:rPr lang="ru-RU" sz="3200" dirty="0" err="1">
                <a:solidFill>
                  <a:srgbClr val="FFC000"/>
                </a:solidFill>
              </a:rPr>
              <a:t>неслыха_ый</a:t>
            </a:r>
            <a:r>
              <a:rPr lang="ru-RU" sz="3200" dirty="0">
                <a:solidFill>
                  <a:srgbClr val="FFC000"/>
                </a:solidFill>
              </a:rPr>
              <a:t>, </a:t>
            </a:r>
            <a:r>
              <a:rPr lang="ru-RU" sz="3200" dirty="0" err="1">
                <a:solidFill>
                  <a:srgbClr val="FFC000"/>
                </a:solidFill>
              </a:rPr>
              <a:t>костюмирова_ый</a:t>
            </a:r>
            <a:r>
              <a:rPr lang="ru-RU" sz="3200" dirty="0">
                <a:solidFill>
                  <a:srgbClr val="FFC000"/>
                </a:solidFill>
              </a:rPr>
              <a:t>,</a:t>
            </a:r>
          </a:p>
          <a:p>
            <a:pPr algn="ctr"/>
            <a:r>
              <a:rPr lang="ru-RU" sz="3200" dirty="0">
                <a:solidFill>
                  <a:srgbClr val="FFC000"/>
                </a:solidFill>
              </a:rPr>
              <a:t>         </a:t>
            </a:r>
            <a:r>
              <a:rPr lang="ru-RU" sz="3200" dirty="0" err="1">
                <a:solidFill>
                  <a:srgbClr val="FFC000"/>
                </a:solidFill>
              </a:rPr>
              <a:t>реза_ый</a:t>
            </a:r>
            <a:r>
              <a:rPr lang="ru-RU" sz="3200" dirty="0">
                <a:solidFill>
                  <a:srgbClr val="FFC000"/>
                </a:solidFill>
              </a:rPr>
              <a:t>, </a:t>
            </a:r>
            <a:r>
              <a:rPr lang="ru-RU" sz="3200" dirty="0" err="1">
                <a:solidFill>
                  <a:srgbClr val="FFC000"/>
                </a:solidFill>
              </a:rPr>
              <a:t>пореза_ый</a:t>
            </a:r>
            <a:r>
              <a:rPr lang="ru-RU" sz="3200" dirty="0">
                <a:solidFill>
                  <a:srgbClr val="FFC000"/>
                </a:solidFill>
              </a:rPr>
              <a:t>.</a:t>
            </a:r>
          </a:p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 </a:t>
            </a:r>
          </a:p>
        </p:txBody>
      </p:sp>
      <p:sp>
        <p:nvSpPr>
          <p:cNvPr id="4" name="Параллелограмм 3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87455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81413" y="116632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8" y="2636912"/>
            <a:ext cx="88675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Невиданный, неслыханный, костюмированный,</a:t>
            </a:r>
          </a:p>
          <a:p>
            <a:pPr algn="ctr"/>
            <a:r>
              <a:rPr lang="ru-RU" sz="3200" dirty="0" smtClean="0">
                <a:solidFill>
                  <a:srgbClr val="92D050"/>
                </a:solidFill>
              </a:rPr>
              <a:t>резаный, порезанный.</a:t>
            </a:r>
            <a:endParaRPr lang="ru-RU" sz="3200" dirty="0">
              <a:solidFill>
                <a:srgbClr val="92D050"/>
              </a:solidFill>
            </a:endParaRPr>
          </a:p>
        </p:txBody>
      </p:sp>
      <p:sp>
        <p:nvSpPr>
          <p:cNvPr id="6" name="Параллелограмм 5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22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6257" y="1124744"/>
            <a:ext cx="6941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Вставьте пропуски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2636912"/>
            <a:ext cx="72404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FFC000"/>
                </a:solidFill>
              </a:rPr>
              <a:t>Свяще_ый</a:t>
            </a:r>
            <a:r>
              <a:rPr lang="ru-RU" sz="2400" dirty="0" smtClean="0">
                <a:solidFill>
                  <a:srgbClr val="FFC000"/>
                </a:solidFill>
              </a:rPr>
              <a:t>, </a:t>
            </a:r>
            <a:r>
              <a:rPr lang="ru-RU" sz="2400" dirty="0" err="1" smtClean="0">
                <a:solidFill>
                  <a:srgbClr val="FFC000"/>
                </a:solidFill>
              </a:rPr>
              <a:t>нечая_ый</a:t>
            </a:r>
            <a:r>
              <a:rPr lang="ru-RU" sz="2400" dirty="0" smtClean="0">
                <a:solidFill>
                  <a:srgbClr val="FFC000"/>
                </a:solidFill>
              </a:rPr>
              <a:t>,</a:t>
            </a:r>
          </a:p>
          <a:p>
            <a:pPr algn="ctr"/>
            <a:r>
              <a:rPr lang="ru-RU" sz="2400" dirty="0" err="1" smtClean="0">
                <a:solidFill>
                  <a:srgbClr val="FFC000"/>
                </a:solidFill>
              </a:rPr>
              <a:t>построе_ый</a:t>
            </a:r>
            <a:r>
              <a:rPr lang="ru-RU" sz="2400" dirty="0" smtClean="0">
                <a:solidFill>
                  <a:srgbClr val="FFC000"/>
                </a:solidFill>
              </a:rPr>
              <a:t>,</a:t>
            </a:r>
          </a:p>
          <a:p>
            <a:pPr algn="ctr"/>
            <a:r>
              <a:rPr lang="ru-RU" sz="2400" dirty="0" smtClean="0">
                <a:solidFill>
                  <a:srgbClr val="FFC000"/>
                </a:solidFill>
              </a:rPr>
              <a:t>(дети) </a:t>
            </a:r>
            <a:r>
              <a:rPr lang="ru-RU" sz="2400" dirty="0" err="1" smtClean="0">
                <a:solidFill>
                  <a:srgbClr val="FFC000"/>
                </a:solidFill>
              </a:rPr>
              <a:t>рассея_ы</a:t>
            </a:r>
            <a:r>
              <a:rPr lang="ru-RU" sz="2400" dirty="0">
                <a:solidFill>
                  <a:srgbClr val="FFC000"/>
                </a:solidFill>
              </a:rPr>
              <a:t>.</a:t>
            </a:r>
            <a:endParaRPr lang="ru-RU" sz="2400" dirty="0" smtClean="0">
              <a:solidFill>
                <a:srgbClr val="FFC000"/>
              </a:solidFill>
            </a:endParaRPr>
          </a:p>
          <a:p>
            <a:pPr algn="ctr"/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5" name="Параллелограмм 4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353206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548680"/>
            <a:ext cx="1975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Блиц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4032" y="2204864"/>
            <a:ext cx="5397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Составьте три предложения со СПП, ДПН, СПН.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 bwMode="auto">
          <a:xfrm>
            <a:off x="6956306" y="4943430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17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8656" y="116632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1778" y="836712"/>
            <a:ext cx="72404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92D050"/>
                </a:solidFill>
              </a:rPr>
              <a:t>Священный, нечаянный,</a:t>
            </a:r>
          </a:p>
          <a:p>
            <a:pPr algn="ctr"/>
            <a:r>
              <a:rPr lang="ru-RU" sz="6000" dirty="0" smtClean="0">
                <a:solidFill>
                  <a:srgbClr val="92D050"/>
                </a:solidFill>
              </a:rPr>
              <a:t>построенный,</a:t>
            </a:r>
          </a:p>
          <a:p>
            <a:pPr algn="ctr"/>
            <a:r>
              <a:rPr lang="ru-RU" sz="6000" dirty="0" smtClean="0">
                <a:solidFill>
                  <a:srgbClr val="92D050"/>
                </a:solidFill>
              </a:rPr>
              <a:t>(дети) рассеянны</a:t>
            </a:r>
            <a:r>
              <a:rPr lang="ru-RU" sz="6000" dirty="0">
                <a:solidFill>
                  <a:srgbClr val="92D050"/>
                </a:solidFill>
              </a:rPr>
              <a:t>.</a:t>
            </a:r>
            <a:endParaRPr lang="ru-RU" sz="6000" dirty="0" smtClean="0">
              <a:solidFill>
                <a:srgbClr val="92D050"/>
              </a:solidFill>
            </a:endParaRPr>
          </a:p>
          <a:p>
            <a:pPr algn="ctr"/>
            <a:endParaRPr lang="ru-RU" sz="2400" dirty="0">
              <a:solidFill>
                <a:srgbClr val="FFC000"/>
              </a:solidFill>
            </a:endParaRPr>
          </a:p>
        </p:txBody>
      </p:sp>
      <p:sp>
        <p:nvSpPr>
          <p:cNvPr id="4" name="Параллелограмм 3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104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 bwMode="auto">
          <a:xfrm>
            <a:off x="6956306" y="4943430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188640"/>
            <a:ext cx="1975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Блиц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4" name="Picture 2" descr="Картинки по запросу рассеянный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" r="-223" b="23969"/>
          <a:stretch/>
        </p:blipFill>
        <p:spPr bwMode="auto">
          <a:xfrm>
            <a:off x="200259" y="1063009"/>
            <a:ext cx="2502252" cy="271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рассеянност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414" y="1063010"/>
            <a:ext cx="3702318" cy="271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око саурон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63010"/>
            <a:ext cx="3744416" cy="271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80" y="4149060"/>
            <a:ext cx="6572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Определите СПП и </a:t>
            </a:r>
            <a:r>
              <a:rPr lang="ru-RU" dirty="0" err="1" smtClean="0"/>
              <a:t>отгл</a:t>
            </a:r>
            <a:r>
              <a:rPr lang="ru-RU" dirty="0" smtClean="0"/>
              <a:t>. </a:t>
            </a:r>
            <a:r>
              <a:rPr lang="ru-RU" dirty="0"/>
              <a:t>п</a:t>
            </a:r>
            <a:r>
              <a:rPr lang="ru-RU" dirty="0" smtClean="0"/>
              <a:t>рил., изображённые на картинке.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289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6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6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6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6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6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 bwMode="auto">
          <a:xfrm>
            <a:off x="6956306" y="4943430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484784"/>
            <a:ext cx="8053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Составьте три предложения с </a:t>
            </a:r>
            <a:r>
              <a:rPr lang="ru-RU" dirty="0" err="1" smtClean="0"/>
              <a:t>отнл</a:t>
            </a:r>
            <a:r>
              <a:rPr lang="ru-RU" dirty="0" smtClean="0"/>
              <a:t>. прил. – исключениями.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330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412776"/>
            <a:ext cx="83807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</a:rPr>
              <a:t>Каждая команда задаёт одно слово с пропущенной </a:t>
            </a:r>
          </a:p>
          <a:p>
            <a:pPr algn="ctr"/>
            <a:r>
              <a:rPr lang="ru-RU" sz="2800" dirty="0" smtClean="0">
                <a:solidFill>
                  <a:srgbClr val="FFC000"/>
                </a:solidFill>
              </a:rPr>
              <a:t>буквой отвечающим. 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55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rId3" action="ppaction://hlinksldjump"/>
          </p:cNvPr>
          <p:cNvSpPr/>
          <p:nvPr/>
        </p:nvSpPr>
        <p:spPr bwMode="auto">
          <a:xfrm>
            <a:off x="5576696" y="5733256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07612" y="573935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33503" y="260648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988840"/>
            <a:ext cx="4958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Рассеянный, взволнованный, недреманный.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7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46540" y="620688"/>
            <a:ext cx="7650941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доказать, что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лово – отглагольное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прилагательное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9010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rId3" action="ppaction://hlinksldjump"/>
          </p:cNvPr>
          <p:cNvSpPr/>
          <p:nvPr/>
        </p:nvSpPr>
        <p:spPr bwMode="auto">
          <a:xfrm>
            <a:off x="5576696" y="5733256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07612" y="573935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404664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1988840"/>
            <a:ext cx="54287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Это слово: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/>
              <a:t>Образовано от глагола несовершенного вида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/>
              <a:t>Не имеет приставки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/>
              <a:t>Не имеет зависимых слов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7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88640"/>
            <a:ext cx="903649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Докажите , что слово – СПП или ОП: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5042" y="2276872"/>
            <a:ext cx="76400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>
                <a:solidFill>
                  <a:srgbClr val="FFC000"/>
                </a:solidFill>
              </a:rPr>
              <a:t>Связа_ая</a:t>
            </a:r>
            <a:r>
              <a:rPr lang="ru-RU" sz="2400" dirty="0" smtClean="0">
                <a:solidFill>
                  <a:srgbClr val="FFC000"/>
                </a:solidFill>
              </a:rPr>
              <a:t>,  </a:t>
            </a:r>
            <a:r>
              <a:rPr lang="ru-RU" sz="2400" dirty="0" err="1" smtClean="0">
                <a:solidFill>
                  <a:srgbClr val="FFC000"/>
                </a:solidFill>
              </a:rPr>
              <a:t>вяза_ая</a:t>
            </a:r>
            <a:r>
              <a:rPr lang="ru-RU" sz="2400" dirty="0" smtClean="0">
                <a:solidFill>
                  <a:srgbClr val="FFC000"/>
                </a:solidFill>
              </a:rPr>
              <a:t> шапка, </a:t>
            </a:r>
            <a:r>
              <a:rPr lang="ru-RU" sz="2400" dirty="0" err="1" smtClean="0">
                <a:solidFill>
                  <a:srgbClr val="FFC000"/>
                </a:solidFill>
              </a:rPr>
              <a:t>вяза_ая</a:t>
            </a:r>
            <a:r>
              <a:rPr lang="ru-RU" sz="2400" dirty="0" smtClean="0">
                <a:solidFill>
                  <a:srgbClr val="FFC000"/>
                </a:solidFill>
              </a:rPr>
              <a:t> вчера,  </a:t>
            </a:r>
            <a:r>
              <a:rPr lang="ru-RU" sz="2400" dirty="0" err="1" smtClean="0">
                <a:solidFill>
                  <a:srgbClr val="FFC000"/>
                </a:solidFill>
              </a:rPr>
              <a:t>реза_ый</a:t>
            </a:r>
            <a:endParaRPr lang="ru-RU" sz="2400" dirty="0" smtClean="0">
              <a:solidFill>
                <a:srgbClr val="FFC000"/>
              </a:solidFill>
            </a:endParaRPr>
          </a:p>
          <a:p>
            <a:pPr algn="ctr"/>
            <a:r>
              <a:rPr lang="ru-RU" sz="2400" dirty="0" err="1" smtClean="0">
                <a:solidFill>
                  <a:srgbClr val="FFC000"/>
                </a:solidFill>
              </a:rPr>
              <a:t>отреза_ый</a:t>
            </a:r>
            <a:r>
              <a:rPr lang="ru-RU" sz="2400" dirty="0" smtClean="0">
                <a:solidFill>
                  <a:srgbClr val="FFC000"/>
                </a:solidFill>
              </a:rPr>
              <a:t>, </a:t>
            </a:r>
            <a:r>
              <a:rPr lang="ru-RU" sz="2400" dirty="0" err="1" smtClean="0">
                <a:solidFill>
                  <a:srgbClr val="FFC000"/>
                </a:solidFill>
              </a:rPr>
              <a:t>чва_ый</a:t>
            </a:r>
            <a:endParaRPr lang="ru-RU" sz="2400" dirty="0" smtClean="0">
              <a:solidFill>
                <a:srgbClr val="FFC000"/>
              </a:solidFill>
            </a:endParaRPr>
          </a:p>
          <a:p>
            <a:endParaRPr lang="ru-RU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26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rId3" action="ppaction://hlinksldjump"/>
          </p:cNvPr>
          <p:cNvSpPr/>
          <p:nvPr/>
        </p:nvSpPr>
        <p:spPr bwMode="auto">
          <a:xfrm>
            <a:off x="5576696" y="5733256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07612" y="573935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258942"/>
              </p:ext>
            </p:extLst>
          </p:nvPr>
        </p:nvGraphicFramePr>
        <p:xfrm>
          <a:off x="1547664" y="2420888"/>
          <a:ext cx="6096000" cy="155956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СПП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FFC000"/>
                          </a:solidFill>
                        </a:rPr>
                        <a:t>Связанная, вязанная вчера, отрезанный.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FFC000"/>
                          </a:solidFill>
                        </a:rPr>
                        <a:t>Вязаная шапка, резаный, чванный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150005" y="836712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6715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58709" y="548680"/>
            <a:ext cx="4626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СПП или ОП: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227687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Священный, увеличенный, кованый, проделанный, деланный.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999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242348"/>
            <a:ext cx="4943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Составьте слово из первых букв слов с -</a:t>
            </a:r>
            <a:r>
              <a:rPr lang="ru-RU" dirty="0" err="1" smtClean="0"/>
              <a:t>нн</a:t>
            </a:r>
            <a:r>
              <a:rPr lang="ru-RU" dirty="0" smtClean="0"/>
              <a:t>-: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2060848"/>
            <a:ext cx="71916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92D050"/>
                </a:solidFill>
              </a:rPr>
              <a:t>Ране_ый</a:t>
            </a:r>
            <a:r>
              <a:rPr lang="ru-RU" sz="2800" dirty="0" smtClean="0">
                <a:solidFill>
                  <a:srgbClr val="92D050"/>
                </a:solidFill>
              </a:rPr>
              <a:t>, </a:t>
            </a:r>
            <a:r>
              <a:rPr lang="ru-RU" sz="2800" dirty="0" err="1" smtClean="0">
                <a:solidFill>
                  <a:srgbClr val="92D050"/>
                </a:solidFill>
              </a:rPr>
              <a:t>медле_ныё</a:t>
            </a:r>
            <a:r>
              <a:rPr lang="ru-RU" sz="2800" dirty="0" smtClean="0">
                <a:solidFill>
                  <a:srgbClr val="92D050"/>
                </a:solidFill>
              </a:rPr>
              <a:t>,  </a:t>
            </a:r>
            <a:r>
              <a:rPr lang="ru-RU" sz="2800" dirty="0" err="1" smtClean="0">
                <a:solidFill>
                  <a:srgbClr val="92D050"/>
                </a:solidFill>
              </a:rPr>
              <a:t>обособле_ый</a:t>
            </a:r>
            <a:r>
              <a:rPr lang="ru-RU" sz="2800" dirty="0" smtClean="0">
                <a:solidFill>
                  <a:srgbClr val="92D050"/>
                </a:solidFill>
              </a:rPr>
              <a:t>, </a:t>
            </a:r>
            <a:r>
              <a:rPr lang="ru-RU" sz="2800" dirty="0" err="1" smtClean="0">
                <a:solidFill>
                  <a:srgbClr val="92D050"/>
                </a:solidFill>
              </a:rPr>
              <a:t>вяза_ый</a:t>
            </a:r>
            <a:r>
              <a:rPr lang="ru-RU" sz="2800" dirty="0" smtClean="0">
                <a:solidFill>
                  <a:srgbClr val="92D050"/>
                </a:solidFill>
              </a:rPr>
              <a:t>, </a:t>
            </a:r>
            <a:r>
              <a:rPr lang="ru-RU" sz="2800" dirty="0" err="1" smtClean="0">
                <a:solidFill>
                  <a:srgbClr val="92D050"/>
                </a:solidFill>
              </a:rPr>
              <a:t>лиза_ый</a:t>
            </a:r>
            <a:r>
              <a:rPr lang="ru-RU" sz="2800" dirty="0" smtClean="0">
                <a:solidFill>
                  <a:srgbClr val="92D050"/>
                </a:solidFill>
              </a:rPr>
              <a:t> собакой, </a:t>
            </a:r>
            <a:r>
              <a:rPr lang="ru-RU" sz="2800" dirty="0" err="1" smtClean="0">
                <a:solidFill>
                  <a:srgbClr val="92D050"/>
                </a:solidFill>
              </a:rPr>
              <a:t>кова_ый</a:t>
            </a:r>
            <a:r>
              <a:rPr lang="ru-RU" sz="2800" dirty="0" smtClean="0">
                <a:solidFill>
                  <a:srgbClr val="92D050"/>
                </a:solidFill>
              </a:rPr>
              <a:t>, </a:t>
            </a:r>
            <a:r>
              <a:rPr lang="ru-RU" sz="2800" dirty="0" err="1" smtClean="0">
                <a:solidFill>
                  <a:srgbClr val="92D050"/>
                </a:solidFill>
              </a:rPr>
              <a:t>обеща_ый</a:t>
            </a:r>
            <a:r>
              <a:rPr lang="ru-RU" sz="2800" dirty="0" smtClean="0">
                <a:solidFill>
                  <a:srgbClr val="92D050"/>
                </a:solidFill>
              </a:rPr>
              <a:t>, </a:t>
            </a:r>
            <a:r>
              <a:rPr lang="ru-RU" sz="2800" dirty="0" err="1" smtClean="0">
                <a:solidFill>
                  <a:srgbClr val="92D050"/>
                </a:solidFill>
              </a:rPr>
              <a:t>жёва_ый</a:t>
            </a:r>
            <a:r>
              <a:rPr lang="ru-RU" sz="2800" dirty="0" smtClean="0">
                <a:solidFill>
                  <a:srgbClr val="92D050"/>
                </a:solidFill>
              </a:rPr>
              <a:t>, штопаный-</a:t>
            </a:r>
            <a:r>
              <a:rPr lang="ru-RU" sz="2800" dirty="0" err="1" smtClean="0">
                <a:solidFill>
                  <a:srgbClr val="92D050"/>
                </a:solidFill>
              </a:rPr>
              <a:t>перештопа_ый</a:t>
            </a:r>
            <a:r>
              <a:rPr lang="ru-RU" sz="2800" dirty="0" smtClean="0">
                <a:solidFill>
                  <a:srgbClr val="92D050"/>
                </a:solidFill>
              </a:rPr>
              <a:t>, </a:t>
            </a:r>
            <a:r>
              <a:rPr lang="ru-RU" sz="2800" dirty="0" err="1" smtClean="0">
                <a:solidFill>
                  <a:srgbClr val="92D050"/>
                </a:solidFill>
              </a:rPr>
              <a:t>дарова_ый</a:t>
            </a:r>
            <a:r>
              <a:rPr lang="ru-RU" sz="2800" dirty="0" smtClean="0">
                <a:solidFill>
                  <a:srgbClr val="92D050"/>
                </a:solidFill>
              </a:rPr>
              <a:t>, </a:t>
            </a:r>
            <a:r>
              <a:rPr lang="ru-RU" sz="2800" dirty="0" err="1" smtClean="0">
                <a:solidFill>
                  <a:srgbClr val="FF0000"/>
                </a:solidFill>
              </a:rPr>
              <a:t>съ</a:t>
            </a:r>
            <a:r>
              <a:rPr lang="ru-RU" sz="2800" dirty="0" err="1" smtClean="0">
                <a:solidFill>
                  <a:srgbClr val="92D050"/>
                </a:solidFill>
              </a:rPr>
              <a:t>еде_ый</a:t>
            </a:r>
            <a:r>
              <a:rPr lang="ru-RU" sz="2800" dirty="0" smtClean="0">
                <a:solidFill>
                  <a:srgbClr val="92D050"/>
                </a:solidFill>
              </a:rPr>
              <a:t> мною, </a:t>
            </a:r>
            <a:r>
              <a:rPr lang="ru-RU" sz="2800" dirty="0" err="1" smtClean="0">
                <a:solidFill>
                  <a:srgbClr val="92D050"/>
                </a:solidFill>
              </a:rPr>
              <a:t>целова_ый</a:t>
            </a:r>
            <a:endParaRPr lang="ru-RU" sz="2800" dirty="0">
              <a:solidFill>
                <a:srgbClr val="92D050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 bwMode="auto">
          <a:xfrm>
            <a:off x="6956306" y="4943430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3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rId3" action="ppaction://hlinksldjump"/>
          </p:cNvPr>
          <p:cNvSpPr/>
          <p:nvPr/>
        </p:nvSpPr>
        <p:spPr bwMode="auto">
          <a:xfrm>
            <a:off x="5576696" y="5733256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07612" y="573935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50005" y="404664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28829889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0819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32229" y="404664"/>
            <a:ext cx="5569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Вставьте </a:t>
            </a:r>
            <a:r>
              <a:rPr lang="ru-RU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нн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и н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9" y="2276872"/>
            <a:ext cx="850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FFC000"/>
                </a:solidFill>
              </a:rPr>
              <a:t>Обособле_ый</a:t>
            </a:r>
            <a:r>
              <a:rPr lang="ru-RU" sz="2400" dirty="0" smtClean="0">
                <a:solidFill>
                  <a:srgbClr val="FFC000"/>
                </a:solidFill>
              </a:rPr>
              <a:t>, </a:t>
            </a:r>
            <a:r>
              <a:rPr lang="ru-RU" sz="2400" dirty="0" err="1" smtClean="0">
                <a:solidFill>
                  <a:srgbClr val="FFC000"/>
                </a:solidFill>
              </a:rPr>
              <a:t>выраже_ый</a:t>
            </a:r>
            <a:r>
              <a:rPr lang="ru-RU" sz="2400" dirty="0" smtClean="0">
                <a:solidFill>
                  <a:srgbClr val="FFC000"/>
                </a:solidFill>
              </a:rPr>
              <a:t>, </a:t>
            </a:r>
            <a:r>
              <a:rPr lang="ru-RU" sz="2400" dirty="0" err="1" smtClean="0">
                <a:solidFill>
                  <a:srgbClr val="FFC000"/>
                </a:solidFill>
              </a:rPr>
              <a:t>жжё_ый</a:t>
            </a:r>
            <a:r>
              <a:rPr lang="ru-RU" sz="2400" dirty="0" smtClean="0">
                <a:solidFill>
                  <a:srgbClr val="FFC000"/>
                </a:solidFill>
              </a:rPr>
              <a:t>, </a:t>
            </a:r>
            <a:r>
              <a:rPr lang="ru-RU" sz="2400" dirty="0" err="1" smtClean="0">
                <a:solidFill>
                  <a:srgbClr val="FFC000"/>
                </a:solidFill>
              </a:rPr>
              <a:t>изготовле_ый</a:t>
            </a:r>
            <a:r>
              <a:rPr lang="ru-RU" sz="2400" dirty="0" smtClean="0">
                <a:solidFill>
                  <a:srgbClr val="FFC000"/>
                </a:solidFill>
              </a:rPr>
              <a:t>.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70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rId3" action="ppaction://hlinksldjump"/>
          </p:cNvPr>
          <p:cNvSpPr/>
          <p:nvPr/>
        </p:nvSpPr>
        <p:spPr bwMode="auto">
          <a:xfrm>
            <a:off x="5576696" y="5733256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07612" y="573935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260648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232" y="2132856"/>
            <a:ext cx="850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92D050"/>
                </a:solidFill>
              </a:rPr>
              <a:t>Обособленный, выраженный, жжёный, изготовленный.</a:t>
            </a:r>
            <a:endParaRPr lang="ru-RU" sz="2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3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58709" y="548680"/>
            <a:ext cx="4626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СПП или ОП: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9438" y="1970861"/>
            <a:ext cx="764068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C000"/>
                </a:solidFill>
              </a:rPr>
              <a:t>Краше_ый</a:t>
            </a:r>
            <a:r>
              <a:rPr lang="ru-RU" sz="2800" dirty="0" smtClean="0">
                <a:solidFill>
                  <a:srgbClr val="FFC000"/>
                </a:solidFill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</a:rPr>
              <a:t>медле_ый</a:t>
            </a:r>
            <a:r>
              <a:rPr lang="ru-RU" sz="2800" dirty="0" smtClean="0">
                <a:solidFill>
                  <a:srgbClr val="FFC000"/>
                </a:solidFill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</a:rPr>
              <a:t>солё_ый</a:t>
            </a:r>
            <a:r>
              <a:rPr lang="ru-RU" sz="2800" dirty="0" smtClean="0">
                <a:solidFill>
                  <a:srgbClr val="FFC000"/>
                </a:solidFill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</a:rPr>
              <a:t>посоле_ый</a:t>
            </a:r>
            <a:r>
              <a:rPr lang="ru-RU" sz="2800" dirty="0" smtClean="0">
                <a:solidFill>
                  <a:srgbClr val="FFC000"/>
                </a:solidFill>
              </a:rPr>
              <a:t>,</a:t>
            </a:r>
          </a:p>
          <a:p>
            <a:pPr algn="ctr"/>
            <a:r>
              <a:rPr lang="ru-RU" sz="2800" dirty="0" smtClean="0">
                <a:solidFill>
                  <a:srgbClr val="FFC000"/>
                </a:solidFill>
              </a:rPr>
              <a:t> </a:t>
            </a:r>
            <a:r>
              <a:rPr lang="ru-RU" sz="2800" dirty="0" err="1" smtClean="0">
                <a:solidFill>
                  <a:srgbClr val="FFC000"/>
                </a:solidFill>
              </a:rPr>
              <a:t>устрое_ый</a:t>
            </a:r>
            <a:r>
              <a:rPr lang="ru-RU" sz="2800" dirty="0" smtClean="0">
                <a:solidFill>
                  <a:srgbClr val="FFC000"/>
                </a:solidFill>
              </a:rPr>
              <a:t>,</a:t>
            </a:r>
          </a:p>
          <a:p>
            <a:pPr algn="ctr"/>
            <a:r>
              <a:rPr lang="ru-RU" sz="2800" dirty="0" err="1">
                <a:solidFill>
                  <a:srgbClr val="FFC000"/>
                </a:solidFill>
              </a:rPr>
              <a:t>р</a:t>
            </a:r>
            <a:r>
              <a:rPr lang="ru-RU" sz="2800" dirty="0" err="1" smtClean="0">
                <a:solidFill>
                  <a:srgbClr val="FFC000"/>
                </a:solidFill>
              </a:rPr>
              <a:t>асстрое_ый</a:t>
            </a:r>
            <a:r>
              <a:rPr lang="ru-RU" sz="2800" dirty="0" smtClean="0">
                <a:solidFill>
                  <a:srgbClr val="FFC000"/>
                </a:solidFill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</a:rPr>
              <a:t>смышлё_ый</a:t>
            </a:r>
            <a:r>
              <a:rPr lang="ru-RU" sz="2800" dirty="0" smtClean="0">
                <a:solidFill>
                  <a:srgbClr val="FFC000"/>
                </a:solidFill>
              </a:rPr>
              <a:t>.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69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араллелограмм 3">
            <a:hlinkClick r:id="rId3" action="ppaction://hlinksldjump"/>
          </p:cNvPr>
          <p:cNvSpPr/>
          <p:nvPr/>
        </p:nvSpPr>
        <p:spPr bwMode="auto">
          <a:xfrm>
            <a:off x="5868144" y="5733256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99060" y="573935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091675408"/>
              </p:ext>
            </p:extLst>
          </p:nvPr>
        </p:nvGraphicFramePr>
        <p:xfrm>
          <a:off x="1547664" y="692696"/>
          <a:ext cx="6096000" cy="4120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7714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1920" y="332656"/>
            <a:ext cx="1975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Блиц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 bwMode="auto">
          <a:xfrm>
            <a:off x="6956306" y="4943430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134076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Составьте три предложения, в которых одновременно будут и СПП и ОП.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8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 bwMode="auto">
          <a:xfrm>
            <a:off x="6956306" y="4943430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340768"/>
            <a:ext cx="6273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Составьте однокоренные СПП к предложенным другими</a:t>
            </a:r>
          </a:p>
          <a:p>
            <a:pPr algn="ctr"/>
            <a:r>
              <a:rPr lang="ru-RU" dirty="0"/>
              <a:t>к</a:t>
            </a:r>
            <a:r>
              <a:rPr lang="ru-RU" dirty="0" smtClean="0"/>
              <a:t>омандами ОП.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88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>
            <a:hlinkClick r:id="rId3" action="ppaction://hlinksldjump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55046" y="5451321"/>
            <a:ext cx="17248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2564904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Определите, являются ли слова, предложенные другими командами ОП.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56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974" y="1712248"/>
            <a:ext cx="523875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43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988840"/>
            <a:ext cx="6219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Приведите по пять примеров СПП, ДПП, ДПН, СПН.</a:t>
            </a:r>
            <a:endParaRPr lang="ru-RU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 bwMode="auto">
          <a:xfrm>
            <a:off x="6956306" y="4943430"/>
            <a:ext cx="1074646" cy="72008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404664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36466" y="2348880"/>
            <a:ext cx="156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00050" indent="-400050">
              <a:buFont typeface="+mj-lt"/>
              <a:buAutoNum type="romanUcPeriod" startAt="2"/>
            </a:pPr>
            <a:r>
              <a:rPr lang="ru-RU" dirty="0" smtClean="0"/>
              <a:t>Молодец</a:t>
            </a:r>
            <a:endParaRPr lang="ru-RU" dirty="0"/>
          </a:p>
        </p:txBody>
      </p:sp>
      <p:sp>
        <p:nvSpPr>
          <p:cNvPr id="4" name="Параллелограмм 3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456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764704"/>
            <a:ext cx="6710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Вставьте пропуски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3688" y="2420888"/>
            <a:ext cx="59218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err="1" smtClean="0">
                <a:solidFill>
                  <a:srgbClr val="FFC000"/>
                </a:solidFill>
              </a:rPr>
              <a:t>Асфальтирова_ый</a:t>
            </a:r>
            <a:r>
              <a:rPr lang="ru-RU" sz="4800" dirty="0" smtClean="0">
                <a:solidFill>
                  <a:srgbClr val="FFC000"/>
                </a:solidFill>
              </a:rPr>
              <a:t>, </a:t>
            </a:r>
            <a:r>
              <a:rPr lang="ru-RU" sz="4800" dirty="0" err="1" smtClean="0">
                <a:solidFill>
                  <a:srgbClr val="FFC000"/>
                </a:solidFill>
              </a:rPr>
              <a:t>жёва_ый</a:t>
            </a:r>
            <a:r>
              <a:rPr lang="ru-RU" sz="4800" dirty="0" smtClean="0">
                <a:solidFill>
                  <a:srgbClr val="FFC000"/>
                </a:solidFill>
              </a:rPr>
              <a:t>, </a:t>
            </a:r>
            <a:r>
              <a:rPr lang="ru-RU" sz="4800" dirty="0" err="1" smtClean="0">
                <a:solidFill>
                  <a:srgbClr val="FFC000"/>
                </a:solidFill>
              </a:rPr>
              <a:t>медле_ый</a:t>
            </a:r>
            <a:r>
              <a:rPr lang="ru-RU" sz="4800" dirty="0">
                <a:solidFill>
                  <a:srgbClr val="FFC000"/>
                </a:solidFill>
              </a:rPr>
              <a:t>.</a:t>
            </a:r>
            <a:r>
              <a:rPr lang="ru-RU" sz="4800" dirty="0" smtClean="0">
                <a:solidFill>
                  <a:srgbClr val="FFC000"/>
                </a:solidFill>
              </a:rPr>
              <a:t> 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4" name="Параллелограмм 3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410990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8654" y="404664"/>
            <a:ext cx="24266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Ответ: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204864"/>
            <a:ext cx="686797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srgbClr val="92D050"/>
                </a:solidFill>
              </a:rPr>
              <a:t>Асфальтированный,</a:t>
            </a:r>
          </a:p>
          <a:p>
            <a:pPr algn="ctr"/>
            <a:r>
              <a:rPr lang="ru-RU" sz="4800" dirty="0" smtClean="0">
                <a:solidFill>
                  <a:srgbClr val="92D050"/>
                </a:solidFill>
              </a:rPr>
              <a:t> жёваный</a:t>
            </a:r>
            <a:r>
              <a:rPr lang="ru-RU" sz="4800" dirty="0">
                <a:solidFill>
                  <a:srgbClr val="92D050"/>
                </a:solidFill>
              </a:rPr>
              <a:t>, </a:t>
            </a:r>
            <a:r>
              <a:rPr lang="ru-RU" sz="4800" dirty="0" smtClean="0">
                <a:solidFill>
                  <a:srgbClr val="92D050"/>
                </a:solidFill>
              </a:rPr>
              <a:t>медленный</a:t>
            </a:r>
            <a:r>
              <a:rPr lang="ru-RU" sz="4800" dirty="0">
                <a:solidFill>
                  <a:srgbClr val="92D050"/>
                </a:solidFill>
              </a:rPr>
              <a:t>. </a:t>
            </a:r>
          </a:p>
        </p:txBody>
      </p:sp>
      <p:sp>
        <p:nvSpPr>
          <p:cNvPr id="4" name="Параллелограмм 3">
            <a:hlinkClick r:id="rId3" action="ppaction://hlinksldjump"/>
          </p:cNvPr>
          <p:cNvSpPr/>
          <p:nvPr/>
        </p:nvSpPr>
        <p:spPr bwMode="auto">
          <a:xfrm>
            <a:off x="5508104" y="5200173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39020" y="5200173"/>
            <a:ext cx="172483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Далее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609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714" y="188640"/>
            <a:ext cx="89205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Назовите число</a:t>
            </a:r>
          </a:p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сключений в этом ряду: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152" y="2780928"/>
            <a:ext cx="80597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Медле_ый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выстрое_ый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ране_ый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негада_ый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, </a:t>
            </a:r>
          </a:p>
          <a:p>
            <a:pPr algn="ctr"/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вяза_ый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, </a:t>
            </a:r>
            <a:r>
              <a:rPr lang="ru-RU" sz="2800" dirty="0" err="1" smtClean="0">
                <a:solidFill>
                  <a:srgbClr val="FFC000"/>
                </a:solidFill>
                <a:latin typeface="+mj-lt"/>
              </a:rPr>
              <a:t>чека_ый</a:t>
            </a:r>
            <a:r>
              <a:rPr lang="ru-RU" sz="2800" dirty="0" smtClean="0">
                <a:solidFill>
                  <a:srgbClr val="FFC000"/>
                </a:solidFill>
                <a:latin typeface="+mj-lt"/>
              </a:rPr>
              <a:t>. </a:t>
            </a:r>
            <a:endParaRPr lang="ru-RU" sz="28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4" name="Параллелограмм 3">
            <a:hlinkClick r:id="" action="ppaction://hlinkshowjump?jump=nextslide"/>
          </p:cNvPr>
          <p:cNvSpPr/>
          <p:nvPr/>
        </p:nvSpPr>
        <p:spPr bwMode="auto">
          <a:xfrm>
            <a:off x="5724128" y="5445224"/>
            <a:ext cx="2986664" cy="720080"/>
          </a:xfrm>
          <a:prstGeom prst="parallelogram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80051" y="5451321"/>
            <a:ext cx="16748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Ответ</a:t>
            </a:r>
          </a:p>
        </p:txBody>
      </p:sp>
    </p:spTree>
    <p:extLst>
      <p:ext uri="{BB962C8B-B14F-4D97-AF65-F5344CB8AC3E}">
        <p14:creationId xmlns:p14="http://schemas.microsoft.com/office/powerpoint/2010/main" val="166580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5501</TotalTime>
  <Words>734</Words>
  <Application>Microsoft Office PowerPoint</Application>
  <PresentationFormat>Экран (4:3)</PresentationFormat>
  <Paragraphs>254</Paragraphs>
  <Slides>48</Slides>
  <Notes>48</Notes>
  <HiddenSlides>45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  <vt:variant>
        <vt:lpstr>Произвольные показы</vt:lpstr>
      </vt:variant>
      <vt:variant>
        <vt:i4>1</vt:i4>
      </vt:variant>
    </vt:vector>
  </HeadingPairs>
  <TitlesOfParts>
    <vt:vector size="54" baseType="lpstr">
      <vt:lpstr>Arial</vt:lpstr>
      <vt:lpstr>Calibri</vt:lpstr>
      <vt:lpstr>Calibri Light</vt:lpstr>
      <vt:lpstr>Times New Roman</vt:lpstr>
      <vt:lpstr>Тема Office</vt:lpstr>
      <vt:lpstr>Игра по теме «Причастия и отглагольные прилагательные». Часть 2.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Итоговая игра по теме: причастия и отглагольные прилагательные.</dc:title>
  <cp:lastModifiedBy>HomePC</cp:lastModifiedBy>
  <cp:revision>67</cp:revision>
  <cp:lastPrinted>2016-10-30T18:27:56Z</cp:lastPrinted>
  <dcterms:modified xsi:type="dcterms:W3CDTF">2017-06-22T12:47:33Z</dcterms:modified>
</cp:coreProperties>
</file>