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3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5" r:id="rId12"/>
    <p:sldId id="276" r:id="rId13"/>
    <p:sldId id="268" r:id="rId14"/>
    <p:sldId id="271" r:id="rId15"/>
    <p:sldId id="272" r:id="rId16"/>
    <p:sldId id="270" r:id="rId17"/>
    <p:sldId id="273" r:id="rId18"/>
    <p:sldId id="274" r:id="rId19"/>
    <p:sldId id="266" r:id="rId20"/>
    <p:sldId id="26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49" autoAdjust="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ata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diagrams/_rels/data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_rels/data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/Relationships>
</file>

<file path=ppt/diagrams/_rels/drawing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diagram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iagrams/_rels/drawing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1F4E4E-01A1-459A-A067-E1B95B71BDA4}" type="doc">
      <dgm:prSet loTypeId="urn:microsoft.com/office/officeart/2005/8/layout/lProcess3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6877C8D-E658-46B2-A8A9-ACC06A0E273D}" type="pres">
      <dgm:prSet presAssocID="{FC1F4E4E-01A1-459A-A067-E1B95B71BDA4}" presName="Name0" presStyleCnt="0">
        <dgm:presLayoutVars>
          <dgm:chPref val="3"/>
          <dgm:dir/>
          <dgm:animLvl val="lvl"/>
          <dgm:resizeHandles/>
        </dgm:presLayoutVars>
      </dgm:prSet>
      <dgm:spPr/>
    </dgm:pt>
  </dgm:ptLst>
  <dgm:cxnLst>
    <dgm:cxn modelId="{BF6F7D8C-ED7E-4109-BC10-170486E2C3CC}" type="presOf" srcId="{FC1F4E4E-01A1-459A-A067-E1B95B71BDA4}" destId="{76877C8D-E658-46B2-A8A9-ACC06A0E273D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1B55735-636C-42D5-9405-C2BD89F0B9C3}" type="doc">
      <dgm:prSet loTypeId="urn:microsoft.com/office/officeart/2005/8/layout/radial2" loCatId="relationship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8A25C2E-86C9-4AAB-9378-4DB889D00726}">
      <dgm:prSet phldrT="[Текст]" custT="1"/>
      <dgm:spPr/>
      <dgm:t>
        <a:bodyPr/>
        <a:lstStyle/>
        <a:p>
          <a:r>
            <a:rPr lang="ru-RU" sz="1800" b="1" dirty="0">
              <a:effectLst/>
            </a:rPr>
            <a:t>В случае падения или нанесения удара по голове</a:t>
          </a:r>
        </a:p>
      </dgm:t>
    </dgm:pt>
    <dgm:pt modelId="{7E50F47E-FEBF-47C9-983C-5F779F0E2A2A}" type="parTrans" cxnId="{EF074FA5-E068-44A4-8600-72E814A5992B}">
      <dgm:prSet/>
      <dgm:spPr/>
      <dgm:t>
        <a:bodyPr/>
        <a:lstStyle/>
        <a:p>
          <a:endParaRPr lang="ru-RU" dirty="0"/>
        </a:p>
      </dgm:t>
    </dgm:pt>
    <dgm:pt modelId="{8461A9D3-DCA5-48C1-B285-D3838B2526E7}" type="sibTrans" cxnId="{EF074FA5-E068-44A4-8600-72E814A5992B}">
      <dgm:prSet/>
      <dgm:spPr/>
      <dgm:t>
        <a:bodyPr/>
        <a:lstStyle/>
        <a:p>
          <a:endParaRPr lang="ru-RU"/>
        </a:p>
      </dgm:t>
    </dgm:pt>
    <dgm:pt modelId="{D56BBC78-20B8-4B32-8F83-B9AED3783154}">
      <dgm:prSet phldrT="[Текст]" custT="1"/>
      <dgm:spPr/>
      <dgm:t>
        <a:bodyPr/>
        <a:lstStyle/>
        <a:p>
          <a:r>
            <a:rPr lang="ru-RU" sz="1800" b="1" dirty="0"/>
            <a:t>При наличии ссадин или ран на голове</a:t>
          </a:r>
        </a:p>
      </dgm:t>
    </dgm:pt>
    <dgm:pt modelId="{02C095C8-FE20-414F-800C-DE6B251F80D3}" type="parTrans" cxnId="{4CA0FDA1-079A-4E5B-A99A-8C2C5B481359}">
      <dgm:prSet/>
      <dgm:spPr/>
      <dgm:t>
        <a:bodyPr/>
        <a:lstStyle/>
        <a:p>
          <a:endParaRPr lang="ru-RU" dirty="0"/>
        </a:p>
      </dgm:t>
    </dgm:pt>
    <dgm:pt modelId="{C4D854F4-1087-4AFE-96A6-46C46F2769D3}" type="sibTrans" cxnId="{4CA0FDA1-079A-4E5B-A99A-8C2C5B481359}">
      <dgm:prSet/>
      <dgm:spPr/>
      <dgm:t>
        <a:bodyPr/>
        <a:lstStyle/>
        <a:p>
          <a:endParaRPr lang="ru-RU"/>
        </a:p>
      </dgm:t>
    </dgm:pt>
    <dgm:pt modelId="{F73139AA-1AFE-43D8-92A4-8AFE8B24FAE4}">
      <dgm:prSet phldrT="[Текст]" custT="1"/>
      <dgm:spPr/>
      <dgm:t>
        <a:bodyPr/>
        <a:lstStyle/>
        <a:p>
          <a:r>
            <a:rPr lang="ru-RU" sz="1800" b="1" dirty="0"/>
            <a:t>Даже при кратковременной потере сознания и жалобах на подташнивание или рвоту после полученной травмы</a:t>
          </a:r>
        </a:p>
      </dgm:t>
    </dgm:pt>
    <dgm:pt modelId="{2308FE70-7F73-4990-9288-2946EFBE8C7E}" type="parTrans" cxnId="{E98F259F-2725-4461-986A-EA4D7C5153B2}">
      <dgm:prSet/>
      <dgm:spPr/>
      <dgm:t>
        <a:bodyPr/>
        <a:lstStyle/>
        <a:p>
          <a:endParaRPr lang="ru-RU" dirty="0"/>
        </a:p>
      </dgm:t>
    </dgm:pt>
    <dgm:pt modelId="{3F4E3F54-DFE7-4390-BB84-6E131DB3F483}" type="sibTrans" cxnId="{E98F259F-2725-4461-986A-EA4D7C5153B2}">
      <dgm:prSet/>
      <dgm:spPr/>
      <dgm:t>
        <a:bodyPr/>
        <a:lstStyle/>
        <a:p>
          <a:endParaRPr lang="ru-RU"/>
        </a:p>
      </dgm:t>
    </dgm:pt>
    <dgm:pt modelId="{B1F4FF27-6D44-4FF0-ADC8-D6D1F66B1354}">
      <dgm:prSet phldrT="[Текст]" custT="1"/>
      <dgm:spPr/>
      <dgm:t>
        <a:bodyPr/>
        <a:lstStyle/>
        <a:p>
          <a:r>
            <a:rPr lang="ru-RU" sz="1800" b="1" dirty="0">
              <a:effectLst/>
            </a:rPr>
            <a:t>Пострадавший находится                                             без сознания (нет реакции на происходящее, на звуковые и болевые раздражители)</a:t>
          </a:r>
        </a:p>
      </dgm:t>
    </dgm:pt>
    <dgm:pt modelId="{2B9F579F-A323-4397-BE87-59CC9E2B7978}" type="sibTrans" cxnId="{F465EFDA-6C28-4B0C-8C16-251B96B5309F}">
      <dgm:prSet/>
      <dgm:spPr/>
      <dgm:t>
        <a:bodyPr/>
        <a:lstStyle/>
        <a:p>
          <a:endParaRPr lang="ru-RU"/>
        </a:p>
      </dgm:t>
    </dgm:pt>
    <dgm:pt modelId="{56638268-E51E-4A78-AFF5-D97714CF45C7}" type="parTrans" cxnId="{F465EFDA-6C28-4B0C-8C16-251B96B5309F}">
      <dgm:prSet/>
      <dgm:spPr/>
      <dgm:t>
        <a:bodyPr/>
        <a:lstStyle/>
        <a:p>
          <a:endParaRPr lang="ru-RU" dirty="0"/>
        </a:p>
      </dgm:t>
    </dgm:pt>
    <dgm:pt modelId="{D613AC01-4DA0-453E-BBFB-0CD60EE60C72}" type="pres">
      <dgm:prSet presAssocID="{C1B55735-636C-42D5-9405-C2BD89F0B9C3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68CDE3A3-4966-46C7-AAB2-3199CACD1D0C}" type="pres">
      <dgm:prSet presAssocID="{C1B55735-636C-42D5-9405-C2BD89F0B9C3}" presName="cycle" presStyleCnt="0"/>
      <dgm:spPr/>
    </dgm:pt>
    <dgm:pt modelId="{77AFB5AF-7F80-41EF-9385-630CD0B495C9}" type="pres">
      <dgm:prSet presAssocID="{C1B55735-636C-42D5-9405-C2BD89F0B9C3}" presName="centerShape" presStyleCnt="0"/>
      <dgm:spPr/>
    </dgm:pt>
    <dgm:pt modelId="{D5DAB894-5DC1-4D30-923F-B6E3B351C98B}" type="pres">
      <dgm:prSet presAssocID="{C1B55735-636C-42D5-9405-C2BD89F0B9C3}" presName="connSite" presStyleLbl="node1" presStyleIdx="0" presStyleCnt="5"/>
      <dgm:spPr/>
    </dgm:pt>
    <dgm:pt modelId="{0C5777C1-4DFB-468C-98C7-66C158D10F1C}" type="pres">
      <dgm:prSet presAssocID="{C1B55735-636C-42D5-9405-C2BD89F0B9C3}" presName="visible" presStyleLbl="node1" presStyleIdx="0" presStyleCnt="5" custAng="16200000" custScaleX="148896" custScaleY="179186" custLinFactNeighborX="-43131" custLinFactNeighborY="-1725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1BA55AC-AA43-4646-92C7-F4A17FB317FD}" type="pres">
      <dgm:prSet presAssocID="{56638268-E51E-4A78-AFF5-D97714CF45C7}" presName="Name25" presStyleLbl="parChTrans1D1" presStyleIdx="0" presStyleCnt="4"/>
      <dgm:spPr/>
    </dgm:pt>
    <dgm:pt modelId="{F4E9C8C1-9207-4122-B01A-7F07E8986180}" type="pres">
      <dgm:prSet presAssocID="{B1F4FF27-6D44-4FF0-ADC8-D6D1F66B1354}" presName="node" presStyleCnt="0"/>
      <dgm:spPr/>
    </dgm:pt>
    <dgm:pt modelId="{30798CBC-5BFB-4C02-9200-FA178230A5B4}" type="pres">
      <dgm:prSet presAssocID="{B1F4FF27-6D44-4FF0-ADC8-D6D1F66B1354}" presName="parentNode" presStyleLbl="node1" presStyleIdx="1" presStyleCnt="5" custScaleX="533459" custLinFactX="100000" custLinFactNeighborX="115355">
        <dgm:presLayoutVars>
          <dgm:chMax val="1"/>
          <dgm:bulletEnabled val="1"/>
        </dgm:presLayoutVars>
      </dgm:prSet>
      <dgm:spPr/>
    </dgm:pt>
    <dgm:pt modelId="{FAE4DFCE-CBED-4B72-97A1-E81B2658BAFB}" type="pres">
      <dgm:prSet presAssocID="{B1F4FF27-6D44-4FF0-ADC8-D6D1F66B1354}" presName="childNode" presStyleLbl="revTx" presStyleIdx="0" presStyleCnt="0">
        <dgm:presLayoutVars>
          <dgm:bulletEnabled val="1"/>
        </dgm:presLayoutVars>
      </dgm:prSet>
      <dgm:spPr/>
    </dgm:pt>
    <dgm:pt modelId="{7CABFA42-FE7A-42C6-B741-44202486FF27}" type="pres">
      <dgm:prSet presAssocID="{7E50F47E-FEBF-47C9-983C-5F779F0E2A2A}" presName="Name25" presStyleLbl="parChTrans1D1" presStyleIdx="1" presStyleCnt="4"/>
      <dgm:spPr/>
    </dgm:pt>
    <dgm:pt modelId="{AB63BAD0-8690-414E-A617-02B0581388DF}" type="pres">
      <dgm:prSet presAssocID="{08A25C2E-86C9-4AAB-9378-4DB889D00726}" presName="node" presStyleCnt="0"/>
      <dgm:spPr/>
    </dgm:pt>
    <dgm:pt modelId="{CDA47732-AA58-4EDB-89DC-FF6F9270CC99}" type="pres">
      <dgm:prSet presAssocID="{08A25C2E-86C9-4AAB-9378-4DB889D00726}" presName="parentNode" presStyleLbl="node1" presStyleIdx="2" presStyleCnt="5" custScaleX="405671" custLinFactX="100000" custLinFactNeighborX="134950">
        <dgm:presLayoutVars>
          <dgm:chMax val="1"/>
          <dgm:bulletEnabled val="1"/>
        </dgm:presLayoutVars>
      </dgm:prSet>
      <dgm:spPr/>
    </dgm:pt>
    <dgm:pt modelId="{B9543AAF-8CD2-4931-AE45-E62FE631917C}" type="pres">
      <dgm:prSet presAssocID="{08A25C2E-86C9-4AAB-9378-4DB889D00726}" presName="childNode" presStyleLbl="revTx" presStyleIdx="0" presStyleCnt="0">
        <dgm:presLayoutVars>
          <dgm:bulletEnabled val="1"/>
        </dgm:presLayoutVars>
      </dgm:prSet>
      <dgm:spPr/>
    </dgm:pt>
    <dgm:pt modelId="{5BC60DA1-EB0E-48B8-B22C-3604108425F8}" type="pres">
      <dgm:prSet presAssocID="{02C095C8-FE20-414F-800C-DE6B251F80D3}" presName="Name25" presStyleLbl="parChTrans1D1" presStyleIdx="2" presStyleCnt="4"/>
      <dgm:spPr/>
    </dgm:pt>
    <dgm:pt modelId="{1C6812C0-9623-4BEA-A279-748477387F3C}" type="pres">
      <dgm:prSet presAssocID="{D56BBC78-20B8-4B32-8F83-B9AED3783154}" presName="node" presStyleCnt="0"/>
      <dgm:spPr/>
    </dgm:pt>
    <dgm:pt modelId="{A69BAC33-95B2-4DA4-A63E-2D7876507E2C}" type="pres">
      <dgm:prSet presAssocID="{D56BBC78-20B8-4B32-8F83-B9AED3783154}" presName="parentNode" presStyleLbl="node1" presStyleIdx="3" presStyleCnt="5" custScaleX="405168" custLinFactX="100000" custLinFactNeighborX="155991" custLinFactNeighborY="-7119">
        <dgm:presLayoutVars>
          <dgm:chMax val="1"/>
          <dgm:bulletEnabled val="1"/>
        </dgm:presLayoutVars>
      </dgm:prSet>
      <dgm:spPr/>
    </dgm:pt>
    <dgm:pt modelId="{F621FA91-F2C0-4536-843E-9F8E328A6AA8}" type="pres">
      <dgm:prSet presAssocID="{D56BBC78-20B8-4B32-8F83-B9AED3783154}" presName="childNode" presStyleLbl="revTx" presStyleIdx="0" presStyleCnt="0">
        <dgm:presLayoutVars>
          <dgm:bulletEnabled val="1"/>
        </dgm:presLayoutVars>
      </dgm:prSet>
      <dgm:spPr/>
    </dgm:pt>
    <dgm:pt modelId="{F69B36F5-C24D-48B0-9B1F-4A5351FCD6D9}" type="pres">
      <dgm:prSet presAssocID="{2308FE70-7F73-4990-9288-2946EFBE8C7E}" presName="Name25" presStyleLbl="parChTrans1D1" presStyleIdx="3" presStyleCnt="4"/>
      <dgm:spPr/>
    </dgm:pt>
    <dgm:pt modelId="{5932D911-9739-48D6-B89B-C6514735F22B}" type="pres">
      <dgm:prSet presAssocID="{F73139AA-1AFE-43D8-92A4-8AFE8B24FAE4}" presName="node" presStyleCnt="0"/>
      <dgm:spPr/>
    </dgm:pt>
    <dgm:pt modelId="{BD94DA01-98CB-48D7-99E5-ED72F80A09F0}" type="pres">
      <dgm:prSet presAssocID="{F73139AA-1AFE-43D8-92A4-8AFE8B24FAE4}" presName="parentNode" presStyleLbl="node1" presStyleIdx="4" presStyleCnt="5" custScaleX="463154" custLinFactX="100000" custLinFactNeighborX="114701" custLinFactNeighborY="28">
        <dgm:presLayoutVars>
          <dgm:chMax val="1"/>
          <dgm:bulletEnabled val="1"/>
        </dgm:presLayoutVars>
      </dgm:prSet>
      <dgm:spPr/>
    </dgm:pt>
    <dgm:pt modelId="{F72B7A47-FFFF-4700-98BB-82D20E36A0E0}" type="pres">
      <dgm:prSet presAssocID="{F73139AA-1AFE-43D8-92A4-8AFE8B24FAE4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D5CE6209-36E7-4741-AEF7-AE9888DE51E5}" type="presOf" srcId="{02C095C8-FE20-414F-800C-DE6B251F80D3}" destId="{5BC60DA1-EB0E-48B8-B22C-3604108425F8}" srcOrd="0" destOrd="0" presId="urn:microsoft.com/office/officeart/2005/8/layout/radial2"/>
    <dgm:cxn modelId="{3E318F8B-5C7B-41B8-A1D8-3055D8E4400E}" type="presOf" srcId="{08A25C2E-86C9-4AAB-9378-4DB889D00726}" destId="{CDA47732-AA58-4EDB-89DC-FF6F9270CC99}" srcOrd="0" destOrd="0" presId="urn:microsoft.com/office/officeart/2005/8/layout/radial2"/>
    <dgm:cxn modelId="{A19C7F8E-ADC3-4C16-83AE-17A664987BA1}" type="presOf" srcId="{C1B55735-636C-42D5-9405-C2BD89F0B9C3}" destId="{D613AC01-4DA0-453E-BBFB-0CD60EE60C72}" srcOrd="0" destOrd="0" presId="urn:microsoft.com/office/officeart/2005/8/layout/radial2"/>
    <dgm:cxn modelId="{C394D498-4FE9-492E-BEEF-FAD6512BAB62}" type="presOf" srcId="{F73139AA-1AFE-43D8-92A4-8AFE8B24FAE4}" destId="{BD94DA01-98CB-48D7-99E5-ED72F80A09F0}" srcOrd="0" destOrd="0" presId="urn:microsoft.com/office/officeart/2005/8/layout/radial2"/>
    <dgm:cxn modelId="{E98F259F-2725-4461-986A-EA4D7C5153B2}" srcId="{C1B55735-636C-42D5-9405-C2BD89F0B9C3}" destId="{F73139AA-1AFE-43D8-92A4-8AFE8B24FAE4}" srcOrd="3" destOrd="0" parTransId="{2308FE70-7F73-4990-9288-2946EFBE8C7E}" sibTransId="{3F4E3F54-DFE7-4390-BB84-6E131DB3F483}"/>
    <dgm:cxn modelId="{486340A0-768D-42ED-92A1-1E4EAC10FE91}" type="presOf" srcId="{56638268-E51E-4A78-AFF5-D97714CF45C7}" destId="{61BA55AC-AA43-4646-92C7-F4A17FB317FD}" srcOrd="0" destOrd="0" presId="urn:microsoft.com/office/officeart/2005/8/layout/radial2"/>
    <dgm:cxn modelId="{4CA0FDA1-079A-4E5B-A99A-8C2C5B481359}" srcId="{C1B55735-636C-42D5-9405-C2BD89F0B9C3}" destId="{D56BBC78-20B8-4B32-8F83-B9AED3783154}" srcOrd="2" destOrd="0" parTransId="{02C095C8-FE20-414F-800C-DE6B251F80D3}" sibTransId="{C4D854F4-1087-4AFE-96A6-46C46F2769D3}"/>
    <dgm:cxn modelId="{EF074FA5-E068-44A4-8600-72E814A5992B}" srcId="{C1B55735-636C-42D5-9405-C2BD89F0B9C3}" destId="{08A25C2E-86C9-4AAB-9378-4DB889D00726}" srcOrd="1" destOrd="0" parTransId="{7E50F47E-FEBF-47C9-983C-5F779F0E2A2A}" sibTransId="{8461A9D3-DCA5-48C1-B285-D3838B2526E7}"/>
    <dgm:cxn modelId="{A872CEB1-680D-4982-8EBE-E133C5D96FF5}" type="presOf" srcId="{7E50F47E-FEBF-47C9-983C-5F779F0E2A2A}" destId="{7CABFA42-FE7A-42C6-B741-44202486FF27}" srcOrd="0" destOrd="0" presId="urn:microsoft.com/office/officeart/2005/8/layout/radial2"/>
    <dgm:cxn modelId="{F465EFDA-6C28-4B0C-8C16-251B96B5309F}" srcId="{C1B55735-636C-42D5-9405-C2BD89F0B9C3}" destId="{B1F4FF27-6D44-4FF0-ADC8-D6D1F66B1354}" srcOrd="0" destOrd="0" parTransId="{56638268-E51E-4A78-AFF5-D97714CF45C7}" sibTransId="{2B9F579F-A323-4397-BE87-59CC9E2B7978}"/>
    <dgm:cxn modelId="{C53FD6DD-B6DC-4115-8F9F-C8CA6FA90A37}" type="presOf" srcId="{2308FE70-7F73-4990-9288-2946EFBE8C7E}" destId="{F69B36F5-C24D-48B0-9B1F-4A5351FCD6D9}" srcOrd="0" destOrd="0" presId="urn:microsoft.com/office/officeart/2005/8/layout/radial2"/>
    <dgm:cxn modelId="{B9168CDE-1FDC-44BF-A6D9-FAC81948055F}" type="presOf" srcId="{D56BBC78-20B8-4B32-8F83-B9AED3783154}" destId="{A69BAC33-95B2-4DA4-A63E-2D7876507E2C}" srcOrd="0" destOrd="0" presId="urn:microsoft.com/office/officeart/2005/8/layout/radial2"/>
    <dgm:cxn modelId="{E5830CE2-51B1-4E17-8C6E-9541EF9A6799}" type="presOf" srcId="{B1F4FF27-6D44-4FF0-ADC8-D6D1F66B1354}" destId="{30798CBC-5BFB-4C02-9200-FA178230A5B4}" srcOrd="0" destOrd="0" presId="urn:microsoft.com/office/officeart/2005/8/layout/radial2"/>
    <dgm:cxn modelId="{DCFB6CAB-2A37-40FB-975F-50AEC5CAA592}" type="presParOf" srcId="{D613AC01-4DA0-453E-BBFB-0CD60EE60C72}" destId="{68CDE3A3-4966-46C7-AAB2-3199CACD1D0C}" srcOrd="0" destOrd="0" presId="urn:microsoft.com/office/officeart/2005/8/layout/radial2"/>
    <dgm:cxn modelId="{D5318243-F2E4-49EB-BD69-C497E60AC506}" type="presParOf" srcId="{68CDE3A3-4966-46C7-AAB2-3199CACD1D0C}" destId="{77AFB5AF-7F80-41EF-9385-630CD0B495C9}" srcOrd="0" destOrd="0" presId="urn:microsoft.com/office/officeart/2005/8/layout/radial2"/>
    <dgm:cxn modelId="{02E26DEE-D3BB-4B30-8179-8B4E448A48BB}" type="presParOf" srcId="{77AFB5AF-7F80-41EF-9385-630CD0B495C9}" destId="{D5DAB894-5DC1-4D30-923F-B6E3B351C98B}" srcOrd="0" destOrd="0" presId="urn:microsoft.com/office/officeart/2005/8/layout/radial2"/>
    <dgm:cxn modelId="{B9FBADC4-61BD-44D2-9E60-41CA04C488B6}" type="presParOf" srcId="{77AFB5AF-7F80-41EF-9385-630CD0B495C9}" destId="{0C5777C1-4DFB-468C-98C7-66C158D10F1C}" srcOrd="1" destOrd="0" presId="urn:microsoft.com/office/officeart/2005/8/layout/radial2"/>
    <dgm:cxn modelId="{52CAACBA-049B-4DDC-AEEC-5EE1B6F870DC}" type="presParOf" srcId="{68CDE3A3-4966-46C7-AAB2-3199CACD1D0C}" destId="{61BA55AC-AA43-4646-92C7-F4A17FB317FD}" srcOrd="1" destOrd="0" presId="urn:microsoft.com/office/officeart/2005/8/layout/radial2"/>
    <dgm:cxn modelId="{419520A2-B846-41CC-9424-7E46DF3BF6FC}" type="presParOf" srcId="{68CDE3A3-4966-46C7-AAB2-3199CACD1D0C}" destId="{F4E9C8C1-9207-4122-B01A-7F07E8986180}" srcOrd="2" destOrd="0" presId="urn:microsoft.com/office/officeart/2005/8/layout/radial2"/>
    <dgm:cxn modelId="{8ED2F85F-8E32-4C97-A750-5C2464DE632C}" type="presParOf" srcId="{F4E9C8C1-9207-4122-B01A-7F07E8986180}" destId="{30798CBC-5BFB-4C02-9200-FA178230A5B4}" srcOrd="0" destOrd="0" presId="urn:microsoft.com/office/officeart/2005/8/layout/radial2"/>
    <dgm:cxn modelId="{A0174838-43BD-4B2A-AE49-330C13CFB35B}" type="presParOf" srcId="{F4E9C8C1-9207-4122-B01A-7F07E8986180}" destId="{FAE4DFCE-CBED-4B72-97A1-E81B2658BAFB}" srcOrd="1" destOrd="0" presId="urn:microsoft.com/office/officeart/2005/8/layout/radial2"/>
    <dgm:cxn modelId="{2612F99F-5975-4767-9706-650EE6C29FDF}" type="presParOf" srcId="{68CDE3A3-4966-46C7-AAB2-3199CACD1D0C}" destId="{7CABFA42-FE7A-42C6-B741-44202486FF27}" srcOrd="3" destOrd="0" presId="urn:microsoft.com/office/officeart/2005/8/layout/radial2"/>
    <dgm:cxn modelId="{17DE677B-0A4D-414F-A8FA-889DC1465E47}" type="presParOf" srcId="{68CDE3A3-4966-46C7-AAB2-3199CACD1D0C}" destId="{AB63BAD0-8690-414E-A617-02B0581388DF}" srcOrd="4" destOrd="0" presId="urn:microsoft.com/office/officeart/2005/8/layout/radial2"/>
    <dgm:cxn modelId="{54438A4F-AF5B-43E8-B3B8-B6375C6D38DD}" type="presParOf" srcId="{AB63BAD0-8690-414E-A617-02B0581388DF}" destId="{CDA47732-AA58-4EDB-89DC-FF6F9270CC99}" srcOrd="0" destOrd="0" presId="urn:microsoft.com/office/officeart/2005/8/layout/radial2"/>
    <dgm:cxn modelId="{E0ABC886-AE75-4034-80B1-55121F7005AE}" type="presParOf" srcId="{AB63BAD0-8690-414E-A617-02B0581388DF}" destId="{B9543AAF-8CD2-4931-AE45-E62FE631917C}" srcOrd="1" destOrd="0" presId="urn:microsoft.com/office/officeart/2005/8/layout/radial2"/>
    <dgm:cxn modelId="{30C1D939-7453-4238-BCAB-04033A171D24}" type="presParOf" srcId="{68CDE3A3-4966-46C7-AAB2-3199CACD1D0C}" destId="{5BC60DA1-EB0E-48B8-B22C-3604108425F8}" srcOrd="5" destOrd="0" presId="urn:microsoft.com/office/officeart/2005/8/layout/radial2"/>
    <dgm:cxn modelId="{44FFFAEA-4093-4D00-9CEC-9297B3AFEFD8}" type="presParOf" srcId="{68CDE3A3-4966-46C7-AAB2-3199CACD1D0C}" destId="{1C6812C0-9623-4BEA-A279-748477387F3C}" srcOrd="6" destOrd="0" presId="urn:microsoft.com/office/officeart/2005/8/layout/radial2"/>
    <dgm:cxn modelId="{1AAE051E-55B9-4646-BB63-41B37F0B77E6}" type="presParOf" srcId="{1C6812C0-9623-4BEA-A279-748477387F3C}" destId="{A69BAC33-95B2-4DA4-A63E-2D7876507E2C}" srcOrd="0" destOrd="0" presId="urn:microsoft.com/office/officeart/2005/8/layout/radial2"/>
    <dgm:cxn modelId="{1A886F35-CFDD-4629-B2A7-96BA53A6EE6F}" type="presParOf" srcId="{1C6812C0-9623-4BEA-A279-748477387F3C}" destId="{F621FA91-F2C0-4536-843E-9F8E328A6AA8}" srcOrd="1" destOrd="0" presId="urn:microsoft.com/office/officeart/2005/8/layout/radial2"/>
    <dgm:cxn modelId="{02F3A345-6F65-47F8-BA70-DCE7ADEB6D53}" type="presParOf" srcId="{68CDE3A3-4966-46C7-AAB2-3199CACD1D0C}" destId="{F69B36F5-C24D-48B0-9B1F-4A5351FCD6D9}" srcOrd="7" destOrd="0" presId="urn:microsoft.com/office/officeart/2005/8/layout/radial2"/>
    <dgm:cxn modelId="{D7537476-85D8-4D13-9C6B-CE05099E1F4C}" type="presParOf" srcId="{68CDE3A3-4966-46C7-AAB2-3199CACD1D0C}" destId="{5932D911-9739-48D6-B89B-C6514735F22B}" srcOrd="8" destOrd="0" presId="urn:microsoft.com/office/officeart/2005/8/layout/radial2"/>
    <dgm:cxn modelId="{D065BAEA-BC1E-4A7F-ADEA-35B10E34472A}" type="presParOf" srcId="{5932D911-9739-48D6-B89B-C6514735F22B}" destId="{BD94DA01-98CB-48D7-99E5-ED72F80A09F0}" srcOrd="0" destOrd="0" presId="urn:microsoft.com/office/officeart/2005/8/layout/radial2"/>
    <dgm:cxn modelId="{7AA50A0F-BE4E-47F7-8034-3A8521A132B3}" type="presParOf" srcId="{5932D911-9739-48D6-B89B-C6514735F22B}" destId="{F72B7A47-FFFF-4700-98BB-82D20E36A0E0}" srcOrd="1" destOrd="0" presId="urn:microsoft.com/office/officeart/2005/8/layout/radial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E9CF2F5-CE02-43D4-BBF1-78A055CC25B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5C0280-677E-4634-BE9E-33153CA171DB}">
      <dgm:prSet phldrT="[Текст]"/>
      <dgm:spPr/>
      <dgm:t>
        <a:bodyPr/>
        <a:lstStyle/>
        <a:p>
          <a:r>
            <a:rPr lang="ru-RU" dirty="0"/>
            <a:t>1</a:t>
          </a:r>
        </a:p>
      </dgm:t>
    </dgm:pt>
    <dgm:pt modelId="{5CE24F23-F573-4334-A69A-0F1FDD3446CB}" type="parTrans" cxnId="{8BC9628F-C1E5-4ED1-B38B-D1FBB191AF7F}">
      <dgm:prSet/>
      <dgm:spPr/>
      <dgm:t>
        <a:bodyPr/>
        <a:lstStyle/>
        <a:p>
          <a:endParaRPr lang="ru-RU"/>
        </a:p>
      </dgm:t>
    </dgm:pt>
    <dgm:pt modelId="{70820D2C-080E-427C-93FB-E0F993573F78}" type="sibTrans" cxnId="{8BC9628F-C1E5-4ED1-B38B-D1FBB191AF7F}">
      <dgm:prSet/>
      <dgm:spPr/>
      <dgm:t>
        <a:bodyPr/>
        <a:lstStyle/>
        <a:p>
          <a:endParaRPr lang="ru-RU"/>
        </a:p>
      </dgm:t>
    </dgm:pt>
    <dgm:pt modelId="{FBF72645-1D19-45B8-AF0A-F7D8B3C156F6}">
      <dgm:prSet phldrT="[Текст]"/>
      <dgm:spPr/>
      <dgm:t>
        <a:bodyPr/>
        <a:lstStyle/>
        <a:p>
          <a:r>
            <a:rPr lang="ru-RU" dirty="0"/>
            <a:t>Когда под голову пострадавшего подкладывают подушку, то происходит самое настоящее убийство.</a:t>
          </a:r>
        </a:p>
      </dgm:t>
    </dgm:pt>
    <dgm:pt modelId="{900567B9-4E1E-41BB-B61A-7ACBF7027195}" type="parTrans" cxnId="{7054D05E-30F3-4926-ABCC-3308DA324120}">
      <dgm:prSet/>
      <dgm:spPr/>
      <dgm:t>
        <a:bodyPr/>
        <a:lstStyle/>
        <a:p>
          <a:endParaRPr lang="ru-RU"/>
        </a:p>
      </dgm:t>
    </dgm:pt>
    <dgm:pt modelId="{119B6F54-ADB5-4FA6-9E63-CD953170F463}" type="sibTrans" cxnId="{7054D05E-30F3-4926-ABCC-3308DA324120}">
      <dgm:prSet/>
      <dgm:spPr/>
      <dgm:t>
        <a:bodyPr/>
        <a:lstStyle/>
        <a:p>
          <a:endParaRPr lang="ru-RU"/>
        </a:p>
      </dgm:t>
    </dgm:pt>
    <dgm:pt modelId="{42B72006-F3C2-412F-A2EC-FAC986A6ED1D}">
      <dgm:prSet phldrT="[Текст]"/>
      <dgm:spPr/>
      <dgm:t>
        <a:bodyPr/>
        <a:lstStyle/>
        <a:p>
          <a:r>
            <a:rPr lang="ru-RU" dirty="0"/>
            <a:t>2</a:t>
          </a:r>
        </a:p>
      </dgm:t>
    </dgm:pt>
    <dgm:pt modelId="{6F515315-2DFF-4FBE-997D-9BF566D6E2C6}" type="parTrans" cxnId="{FA35EDA3-86D4-48DB-A7E2-9DDEECEABD50}">
      <dgm:prSet/>
      <dgm:spPr/>
      <dgm:t>
        <a:bodyPr/>
        <a:lstStyle/>
        <a:p>
          <a:endParaRPr lang="ru-RU"/>
        </a:p>
      </dgm:t>
    </dgm:pt>
    <dgm:pt modelId="{5520F376-509C-4ADD-87AF-8AE0B189B688}" type="sibTrans" cxnId="{FA35EDA3-86D4-48DB-A7E2-9DDEECEABD50}">
      <dgm:prSet/>
      <dgm:spPr/>
      <dgm:t>
        <a:bodyPr/>
        <a:lstStyle/>
        <a:p>
          <a:endParaRPr lang="ru-RU"/>
        </a:p>
      </dgm:t>
    </dgm:pt>
    <dgm:pt modelId="{139B8654-69CF-444F-BDE3-0EC2523370C7}">
      <dgm:prSet phldrT="[Текст]"/>
      <dgm:spPr/>
      <dgm:t>
        <a:bodyPr/>
        <a:lstStyle/>
        <a:p>
          <a:r>
            <a:rPr lang="ru-RU" dirty="0"/>
            <a:t>В положении лёжа на спине происходит западание языка, который настолько плотно прилипает к задней стенке глотки, что полностью блокирует доступ воздуха в легкие</a:t>
          </a:r>
        </a:p>
      </dgm:t>
    </dgm:pt>
    <dgm:pt modelId="{ED149070-4D68-4EC1-B9CC-18634E99406E}" type="parTrans" cxnId="{C0CB7F35-E7DE-4FF1-BB65-A41FEA54BF65}">
      <dgm:prSet/>
      <dgm:spPr/>
      <dgm:t>
        <a:bodyPr/>
        <a:lstStyle/>
        <a:p>
          <a:endParaRPr lang="ru-RU"/>
        </a:p>
      </dgm:t>
    </dgm:pt>
    <dgm:pt modelId="{EA532448-2EC8-4E75-8D36-456A087C7F5F}" type="sibTrans" cxnId="{C0CB7F35-E7DE-4FF1-BB65-A41FEA54BF65}">
      <dgm:prSet/>
      <dgm:spPr/>
      <dgm:t>
        <a:bodyPr/>
        <a:lstStyle/>
        <a:p>
          <a:endParaRPr lang="ru-RU"/>
        </a:p>
      </dgm:t>
    </dgm:pt>
    <dgm:pt modelId="{E0DC363F-B057-4113-8296-FE62B63ACF3E}">
      <dgm:prSet phldrT="[Текст]"/>
      <dgm:spPr/>
      <dgm:t>
        <a:bodyPr/>
        <a:lstStyle/>
        <a:p>
          <a:r>
            <a:rPr lang="ru-RU" dirty="0"/>
            <a:t>3</a:t>
          </a:r>
        </a:p>
      </dgm:t>
    </dgm:pt>
    <dgm:pt modelId="{E58FE2C1-ADC7-4DA1-B316-C8594638646E}" type="parTrans" cxnId="{4BB1B458-0691-4D2A-869B-209FD9D75F01}">
      <dgm:prSet/>
      <dgm:spPr/>
      <dgm:t>
        <a:bodyPr/>
        <a:lstStyle/>
        <a:p>
          <a:endParaRPr lang="ru-RU"/>
        </a:p>
      </dgm:t>
    </dgm:pt>
    <dgm:pt modelId="{DFF99323-7A90-4B4D-9B4C-3AF73836655F}" type="sibTrans" cxnId="{4BB1B458-0691-4D2A-869B-209FD9D75F01}">
      <dgm:prSet/>
      <dgm:spPr/>
      <dgm:t>
        <a:bodyPr/>
        <a:lstStyle/>
        <a:p>
          <a:endParaRPr lang="ru-RU"/>
        </a:p>
      </dgm:t>
    </dgm:pt>
    <dgm:pt modelId="{A33134E7-B57E-4A2A-B7CC-192ABCF1E161}">
      <dgm:prSet phldrT="[Текст]"/>
      <dgm:spPr/>
      <dgm:t>
        <a:bodyPr/>
        <a:lstStyle/>
        <a:p>
          <a:r>
            <a:rPr lang="ru-RU" dirty="0"/>
            <a:t>Для человека в состоянии комы положение лёжа на спине- крайне опасно!</a:t>
          </a:r>
        </a:p>
      </dgm:t>
    </dgm:pt>
    <dgm:pt modelId="{A6154E95-F5B3-40F3-96EF-72F360614CAE}" type="parTrans" cxnId="{B90846A9-8845-4F53-B5B5-D8C17A464783}">
      <dgm:prSet/>
      <dgm:spPr/>
      <dgm:t>
        <a:bodyPr/>
        <a:lstStyle/>
        <a:p>
          <a:endParaRPr lang="ru-RU"/>
        </a:p>
      </dgm:t>
    </dgm:pt>
    <dgm:pt modelId="{0446D1CC-4DC5-4A24-9586-10A16BED0B8B}" type="sibTrans" cxnId="{B90846A9-8845-4F53-B5B5-D8C17A464783}">
      <dgm:prSet/>
      <dgm:spPr/>
      <dgm:t>
        <a:bodyPr/>
        <a:lstStyle/>
        <a:p>
          <a:endParaRPr lang="ru-RU"/>
        </a:p>
      </dgm:t>
    </dgm:pt>
    <dgm:pt modelId="{FE66F0B6-B618-47C0-AF0B-C4E24CA39B33}">
      <dgm:prSet phldrT="[Текст]"/>
      <dgm:spPr/>
      <dgm:t>
        <a:bodyPr/>
        <a:lstStyle/>
        <a:p>
          <a:endParaRPr lang="ru-RU" dirty="0"/>
        </a:p>
      </dgm:t>
    </dgm:pt>
    <dgm:pt modelId="{0694D9F2-9B64-42EF-88AA-B3D0681835B2}" type="parTrans" cxnId="{DE60D953-4492-41F8-BFDE-3284B7406B2D}">
      <dgm:prSet/>
      <dgm:spPr/>
      <dgm:t>
        <a:bodyPr/>
        <a:lstStyle/>
        <a:p>
          <a:endParaRPr lang="ru-RU"/>
        </a:p>
      </dgm:t>
    </dgm:pt>
    <dgm:pt modelId="{926E32AF-A6B5-462F-BF45-9559C2A14EF7}" type="sibTrans" cxnId="{DE60D953-4492-41F8-BFDE-3284B7406B2D}">
      <dgm:prSet/>
      <dgm:spPr/>
      <dgm:t>
        <a:bodyPr/>
        <a:lstStyle/>
        <a:p>
          <a:endParaRPr lang="ru-RU"/>
        </a:p>
      </dgm:t>
    </dgm:pt>
    <dgm:pt modelId="{975B9012-E669-44DA-962F-1C95D730C812}">
      <dgm:prSet phldrT="[Текст]"/>
      <dgm:spPr/>
      <dgm:t>
        <a:bodyPr/>
        <a:lstStyle/>
        <a:p>
          <a:r>
            <a:rPr lang="ru-RU" dirty="0"/>
            <a:t>4</a:t>
          </a:r>
        </a:p>
      </dgm:t>
    </dgm:pt>
    <dgm:pt modelId="{5B883121-B6DF-4169-AE5A-C15999F52D86}" type="parTrans" cxnId="{673EBBE6-B7FA-4C07-BC71-93510BED4F42}">
      <dgm:prSet/>
      <dgm:spPr/>
      <dgm:t>
        <a:bodyPr/>
        <a:lstStyle/>
        <a:p>
          <a:endParaRPr lang="ru-RU"/>
        </a:p>
      </dgm:t>
    </dgm:pt>
    <dgm:pt modelId="{E2118894-2264-460F-A7E8-7A5FFEE4F23D}" type="sibTrans" cxnId="{673EBBE6-B7FA-4C07-BC71-93510BED4F42}">
      <dgm:prSet/>
      <dgm:spPr/>
      <dgm:t>
        <a:bodyPr/>
        <a:lstStyle/>
        <a:p>
          <a:endParaRPr lang="ru-RU"/>
        </a:p>
      </dgm:t>
    </dgm:pt>
    <dgm:pt modelId="{C4DB5743-759A-49EC-8727-7F8E9726E96C}">
      <dgm:prSet/>
      <dgm:spPr/>
      <dgm:t>
        <a:bodyPr/>
        <a:lstStyle/>
        <a:p>
          <a:r>
            <a:rPr lang="ru-RU" dirty="0"/>
            <a:t>В подавляющем большинстве случаев пострадавшие погибают от удушения собственным языком.</a:t>
          </a:r>
        </a:p>
      </dgm:t>
    </dgm:pt>
    <dgm:pt modelId="{79095036-CF27-4D45-AB73-0CBC06EE0986}" type="parTrans" cxnId="{F5BDC9B9-9423-4A70-BE54-55047C4F6A12}">
      <dgm:prSet/>
      <dgm:spPr/>
      <dgm:t>
        <a:bodyPr/>
        <a:lstStyle/>
        <a:p>
          <a:endParaRPr lang="ru-RU"/>
        </a:p>
      </dgm:t>
    </dgm:pt>
    <dgm:pt modelId="{26E7D045-80DC-486E-9391-B0B79A63D489}" type="sibTrans" cxnId="{F5BDC9B9-9423-4A70-BE54-55047C4F6A12}">
      <dgm:prSet/>
      <dgm:spPr/>
      <dgm:t>
        <a:bodyPr/>
        <a:lstStyle/>
        <a:p>
          <a:endParaRPr lang="ru-RU"/>
        </a:p>
      </dgm:t>
    </dgm:pt>
    <dgm:pt modelId="{792E4A03-6CD6-4BFE-A641-4DA5FA7C66BC}" type="pres">
      <dgm:prSet presAssocID="{AE9CF2F5-CE02-43D4-BBF1-78A055CC25BE}" presName="linearFlow" presStyleCnt="0">
        <dgm:presLayoutVars>
          <dgm:dir/>
          <dgm:animLvl val="lvl"/>
          <dgm:resizeHandles val="exact"/>
        </dgm:presLayoutVars>
      </dgm:prSet>
      <dgm:spPr/>
    </dgm:pt>
    <dgm:pt modelId="{EFA31ED0-39D0-4A54-A0EE-B48999394726}" type="pres">
      <dgm:prSet presAssocID="{905C0280-677E-4634-BE9E-33153CA171DB}" presName="composite" presStyleCnt="0"/>
      <dgm:spPr/>
    </dgm:pt>
    <dgm:pt modelId="{81CAEB32-A55D-4CBF-B81D-2D346696F6F1}" type="pres">
      <dgm:prSet presAssocID="{905C0280-677E-4634-BE9E-33153CA171DB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E840896A-05E5-42C3-BB7A-FB2AD4256BB5}" type="pres">
      <dgm:prSet presAssocID="{905C0280-677E-4634-BE9E-33153CA171DB}" presName="descendantText" presStyleLbl="alignAcc1" presStyleIdx="0" presStyleCnt="4">
        <dgm:presLayoutVars>
          <dgm:bulletEnabled val="1"/>
        </dgm:presLayoutVars>
      </dgm:prSet>
      <dgm:spPr/>
    </dgm:pt>
    <dgm:pt modelId="{621B3BF3-574A-4305-B3B1-593C4F33A103}" type="pres">
      <dgm:prSet presAssocID="{70820D2C-080E-427C-93FB-E0F993573F78}" presName="sp" presStyleCnt="0"/>
      <dgm:spPr/>
    </dgm:pt>
    <dgm:pt modelId="{6D9F7726-1D6C-4A70-AEC5-5E0424BE08F7}" type="pres">
      <dgm:prSet presAssocID="{42B72006-F3C2-412F-A2EC-FAC986A6ED1D}" presName="composite" presStyleCnt="0"/>
      <dgm:spPr/>
    </dgm:pt>
    <dgm:pt modelId="{794DB6F4-329B-43E4-A0D8-8EFE5048E17C}" type="pres">
      <dgm:prSet presAssocID="{42B72006-F3C2-412F-A2EC-FAC986A6ED1D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EDC64FB3-F6C9-45BD-BC4C-C6E2782C7EB3}" type="pres">
      <dgm:prSet presAssocID="{42B72006-F3C2-412F-A2EC-FAC986A6ED1D}" presName="descendantText" presStyleLbl="alignAcc1" presStyleIdx="1" presStyleCnt="4">
        <dgm:presLayoutVars>
          <dgm:bulletEnabled val="1"/>
        </dgm:presLayoutVars>
      </dgm:prSet>
      <dgm:spPr/>
    </dgm:pt>
    <dgm:pt modelId="{764D35F3-1739-43DC-9886-F7F416A400FF}" type="pres">
      <dgm:prSet presAssocID="{5520F376-509C-4ADD-87AF-8AE0B189B688}" presName="sp" presStyleCnt="0"/>
      <dgm:spPr/>
    </dgm:pt>
    <dgm:pt modelId="{BFF0FFB3-5FC7-4239-8740-58B9630E6037}" type="pres">
      <dgm:prSet presAssocID="{E0DC363F-B057-4113-8296-FE62B63ACF3E}" presName="composite" presStyleCnt="0"/>
      <dgm:spPr/>
    </dgm:pt>
    <dgm:pt modelId="{5E4DD499-5577-4F13-96D2-AB2EAD7F0637}" type="pres">
      <dgm:prSet presAssocID="{E0DC363F-B057-4113-8296-FE62B63ACF3E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FB00E6A8-5FE7-42FB-B7EF-85C10FB84B7B}" type="pres">
      <dgm:prSet presAssocID="{E0DC363F-B057-4113-8296-FE62B63ACF3E}" presName="descendantText" presStyleLbl="alignAcc1" presStyleIdx="2" presStyleCnt="4">
        <dgm:presLayoutVars>
          <dgm:bulletEnabled val="1"/>
        </dgm:presLayoutVars>
      </dgm:prSet>
      <dgm:spPr/>
    </dgm:pt>
    <dgm:pt modelId="{A506E453-3103-436B-B360-D06287C82D12}" type="pres">
      <dgm:prSet presAssocID="{DFF99323-7A90-4B4D-9B4C-3AF73836655F}" presName="sp" presStyleCnt="0"/>
      <dgm:spPr/>
    </dgm:pt>
    <dgm:pt modelId="{9982D9CE-DC56-4002-A994-5D178C1A07B3}" type="pres">
      <dgm:prSet presAssocID="{975B9012-E669-44DA-962F-1C95D730C812}" presName="composite" presStyleCnt="0"/>
      <dgm:spPr/>
    </dgm:pt>
    <dgm:pt modelId="{D828AE7D-6433-4B53-A913-114ED830F653}" type="pres">
      <dgm:prSet presAssocID="{975B9012-E669-44DA-962F-1C95D730C812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B1167BD1-CACF-4911-937D-06D7B7806558}" type="pres">
      <dgm:prSet presAssocID="{975B9012-E669-44DA-962F-1C95D730C812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C2E5F904-03E8-4A48-8F29-210B622EC0CF}" type="presOf" srcId="{FE66F0B6-B618-47C0-AF0B-C4E24CA39B33}" destId="{B1167BD1-CACF-4911-937D-06D7B7806558}" srcOrd="0" destOrd="1" presId="urn:microsoft.com/office/officeart/2005/8/layout/chevron2"/>
    <dgm:cxn modelId="{4569CF22-E987-4489-8802-9C3B3C632C38}" type="presOf" srcId="{42B72006-F3C2-412F-A2EC-FAC986A6ED1D}" destId="{794DB6F4-329B-43E4-A0D8-8EFE5048E17C}" srcOrd="0" destOrd="0" presId="urn:microsoft.com/office/officeart/2005/8/layout/chevron2"/>
    <dgm:cxn modelId="{C0CB7F35-E7DE-4FF1-BB65-A41FEA54BF65}" srcId="{42B72006-F3C2-412F-A2EC-FAC986A6ED1D}" destId="{139B8654-69CF-444F-BDE3-0EC2523370C7}" srcOrd="0" destOrd="0" parTransId="{ED149070-4D68-4EC1-B9CC-18634E99406E}" sibTransId="{EA532448-2EC8-4E75-8D36-456A087C7F5F}"/>
    <dgm:cxn modelId="{7054D05E-30F3-4926-ABCC-3308DA324120}" srcId="{905C0280-677E-4634-BE9E-33153CA171DB}" destId="{FBF72645-1D19-45B8-AF0A-F7D8B3C156F6}" srcOrd="0" destOrd="0" parTransId="{900567B9-4E1E-41BB-B61A-7ACBF7027195}" sibTransId="{119B6F54-ADB5-4FA6-9E63-CD953170F463}"/>
    <dgm:cxn modelId="{0F756071-942A-40E6-8B16-354A30AA0769}" type="presOf" srcId="{905C0280-677E-4634-BE9E-33153CA171DB}" destId="{81CAEB32-A55D-4CBF-B81D-2D346696F6F1}" srcOrd="0" destOrd="0" presId="urn:microsoft.com/office/officeart/2005/8/layout/chevron2"/>
    <dgm:cxn modelId="{489DF452-3DA4-47CC-BA04-3670C5117F8D}" type="presOf" srcId="{C4DB5743-759A-49EC-8727-7F8E9726E96C}" destId="{FB00E6A8-5FE7-42FB-B7EF-85C10FB84B7B}" srcOrd="0" destOrd="0" presId="urn:microsoft.com/office/officeart/2005/8/layout/chevron2"/>
    <dgm:cxn modelId="{DE60D953-4492-41F8-BFDE-3284B7406B2D}" srcId="{975B9012-E669-44DA-962F-1C95D730C812}" destId="{FE66F0B6-B618-47C0-AF0B-C4E24CA39B33}" srcOrd="1" destOrd="0" parTransId="{0694D9F2-9B64-42EF-88AA-B3D0681835B2}" sibTransId="{926E32AF-A6B5-462F-BF45-9559C2A14EF7}"/>
    <dgm:cxn modelId="{87F8CC54-51FE-4D36-B556-ECB2B7795FCB}" type="presOf" srcId="{139B8654-69CF-444F-BDE3-0EC2523370C7}" destId="{EDC64FB3-F6C9-45BD-BC4C-C6E2782C7EB3}" srcOrd="0" destOrd="0" presId="urn:microsoft.com/office/officeart/2005/8/layout/chevron2"/>
    <dgm:cxn modelId="{4BB1B458-0691-4D2A-869B-209FD9D75F01}" srcId="{AE9CF2F5-CE02-43D4-BBF1-78A055CC25BE}" destId="{E0DC363F-B057-4113-8296-FE62B63ACF3E}" srcOrd="2" destOrd="0" parTransId="{E58FE2C1-ADC7-4DA1-B316-C8594638646E}" sibTransId="{DFF99323-7A90-4B4D-9B4C-3AF73836655F}"/>
    <dgm:cxn modelId="{8BC9628F-C1E5-4ED1-B38B-D1FBB191AF7F}" srcId="{AE9CF2F5-CE02-43D4-BBF1-78A055CC25BE}" destId="{905C0280-677E-4634-BE9E-33153CA171DB}" srcOrd="0" destOrd="0" parTransId="{5CE24F23-F573-4334-A69A-0F1FDD3446CB}" sibTransId="{70820D2C-080E-427C-93FB-E0F993573F78}"/>
    <dgm:cxn modelId="{43B14AA2-C12F-4228-91AE-F41998082739}" type="presOf" srcId="{E0DC363F-B057-4113-8296-FE62B63ACF3E}" destId="{5E4DD499-5577-4F13-96D2-AB2EAD7F0637}" srcOrd="0" destOrd="0" presId="urn:microsoft.com/office/officeart/2005/8/layout/chevron2"/>
    <dgm:cxn modelId="{FA35EDA3-86D4-48DB-A7E2-9DDEECEABD50}" srcId="{AE9CF2F5-CE02-43D4-BBF1-78A055CC25BE}" destId="{42B72006-F3C2-412F-A2EC-FAC986A6ED1D}" srcOrd="1" destOrd="0" parTransId="{6F515315-2DFF-4FBE-997D-9BF566D6E2C6}" sibTransId="{5520F376-509C-4ADD-87AF-8AE0B189B688}"/>
    <dgm:cxn modelId="{B90846A9-8845-4F53-B5B5-D8C17A464783}" srcId="{975B9012-E669-44DA-962F-1C95D730C812}" destId="{A33134E7-B57E-4A2A-B7CC-192ABCF1E161}" srcOrd="0" destOrd="0" parTransId="{A6154E95-F5B3-40F3-96EF-72F360614CAE}" sibTransId="{0446D1CC-4DC5-4A24-9586-10A16BED0B8B}"/>
    <dgm:cxn modelId="{33EB94B8-168E-474F-BECC-B21986CE7FC0}" type="presOf" srcId="{975B9012-E669-44DA-962F-1C95D730C812}" destId="{D828AE7D-6433-4B53-A913-114ED830F653}" srcOrd="0" destOrd="0" presId="urn:microsoft.com/office/officeart/2005/8/layout/chevron2"/>
    <dgm:cxn modelId="{F5BDC9B9-9423-4A70-BE54-55047C4F6A12}" srcId="{E0DC363F-B057-4113-8296-FE62B63ACF3E}" destId="{C4DB5743-759A-49EC-8727-7F8E9726E96C}" srcOrd="0" destOrd="0" parTransId="{79095036-CF27-4D45-AB73-0CBC06EE0986}" sibTransId="{26E7D045-80DC-486E-9391-B0B79A63D489}"/>
    <dgm:cxn modelId="{FBE6CCBF-B7C8-4140-9299-B1C297CBACF8}" type="presOf" srcId="{FBF72645-1D19-45B8-AF0A-F7D8B3C156F6}" destId="{E840896A-05E5-42C3-BB7A-FB2AD4256BB5}" srcOrd="0" destOrd="0" presId="urn:microsoft.com/office/officeart/2005/8/layout/chevron2"/>
    <dgm:cxn modelId="{44A92AE3-B016-46C6-A2F4-4155C90FA4F4}" type="presOf" srcId="{AE9CF2F5-CE02-43D4-BBF1-78A055CC25BE}" destId="{792E4A03-6CD6-4BFE-A641-4DA5FA7C66BC}" srcOrd="0" destOrd="0" presId="urn:microsoft.com/office/officeart/2005/8/layout/chevron2"/>
    <dgm:cxn modelId="{673EBBE6-B7FA-4C07-BC71-93510BED4F42}" srcId="{AE9CF2F5-CE02-43D4-BBF1-78A055CC25BE}" destId="{975B9012-E669-44DA-962F-1C95D730C812}" srcOrd="3" destOrd="0" parTransId="{5B883121-B6DF-4169-AE5A-C15999F52D86}" sibTransId="{E2118894-2264-460F-A7E8-7A5FFEE4F23D}"/>
    <dgm:cxn modelId="{D5DE88F4-C101-42D0-A86E-B47B8B30E0D2}" type="presOf" srcId="{A33134E7-B57E-4A2A-B7CC-192ABCF1E161}" destId="{B1167BD1-CACF-4911-937D-06D7B7806558}" srcOrd="0" destOrd="0" presId="urn:microsoft.com/office/officeart/2005/8/layout/chevron2"/>
    <dgm:cxn modelId="{9F70B4CE-9513-4914-90D2-C28DCF0521B5}" type="presParOf" srcId="{792E4A03-6CD6-4BFE-A641-4DA5FA7C66BC}" destId="{EFA31ED0-39D0-4A54-A0EE-B48999394726}" srcOrd="0" destOrd="0" presId="urn:microsoft.com/office/officeart/2005/8/layout/chevron2"/>
    <dgm:cxn modelId="{1CBB90F5-8DFD-4457-9A8B-DB494B756519}" type="presParOf" srcId="{EFA31ED0-39D0-4A54-A0EE-B48999394726}" destId="{81CAEB32-A55D-4CBF-B81D-2D346696F6F1}" srcOrd="0" destOrd="0" presId="urn:microsoft.com/office/officeart/2005/8/layout/chevron2"/>
    <dgm:cxn modelId="{A746715C-355A-4C64-9D2B-7C9476A9C9CC}" type="presParOf" srcId="{EFA31ED0-39D0-4A54-A0EE-B48999394726}" destId="{E840896A-05E5-42C3-BB7A-FB2AD4256BB5}" srcOrd="1" destOrd="0" presId="urn:microsoft.com/office/officeart/2005/8/layout/chevron2"/>
    <dgm:cxn modelId="{1726A61D-DF4E-4A79-AD8E-6CE00906A195}" type="presParOf" srcId="{792E4A03-6CD6-4BFE-A641-4DA5FA7C66BC}" destId="{621B3BF3-574A-4305-B3B1-593C4F33A103}" srcOrd="1" destOrd="0" presId="urn:microsoft.com/office/officeart/2005/8/layout/chevron2"/>
    <dgm:cxn modelId="{4FD37129-BDF5-43BA-945C-58691D0C8359}" type="presParOf" srcId="{792E4A03-6CD6-4BFE-A641-4DA5FA7C66BC}" destId="{6D9F7726-1D6C-4A70-AEC5-5E0424BE08F7}" srcOrd="2" destOrd="0" presId="urn:microsoft.com/office/officeart/2005/8/layout/chevron2"/>
    <dgm:cxn modelId="{75DE9FFF-8700-468C-BC0D-3A20DA8E4081}" type="presParOf" srcId="{6D9F7726-1D6C-4A70-AEC5-5E0424BE08F7}" destId="{794DB6F4-329B-43E4-A0D8-8EFE5048E17C}" srcOrd="0" destOrd="0" presId="urn:microsoft.com/office/officeart/2005/8/layout/chevron2"/>
    <dgm:cxn modelId="{FDCF56A6-A343-45C7-B73F-5165A251062F}" type="presParOf" srcId="{6D9F7726-1D6C-4A70-AEC5-5E0424BE08F7}" destId="{EDC64FB3-F6C9-45BD-BC4C-C6E2782C7EB3}" srcOrd="1" destOrd="0" presId="urn:microsoft.com/office/officeart/2005/8/layout/chevron2"/>
    <dgm:cxn modelId="{414FC5A7-F09E-4539-A679-C25D28CA8690}" type="presParOf" srcId="{792E4A03-6CD6-4BFE-A641-4DA5FA7C66BC}" destId="{764D35F3-1739-43DC-9886-F7F416A400FF}" srcOrd="3" destOrd="0" presId="urn:microsoft.com/office/officeart/2005/8/layout/chevron2"/>
    <dgm:cxn modelId="{C4A07927-BE6A-466C-BF20-70704FF81DB8}" type="presParOf" srcId="{792E4A03-6CD6-4BFE-A641-4DA5FA7C66BC}" destId="{BFF0FFB3-5FC7-4239-8740-58B9630E6037}" srcOrd="4" destOrd="0" presId="urn:microsoft.com/office/officeart/2005/8/layout/chevron2"/>
    <dgm:cxn modelId="{C79F1094-E05B-4EB7-838F-998A4D1CC779}" type="presParOf" srcId="{BFF0FFB3-5FC7-4239-8740-58B9630E6037}" destId="{5E4DD499-5577-4F13-96D2-AB2EAD7F0637}" srcOrd="0" destOrd="0" presId="urn:microsoft.com/office/officeart/2005/8/layout/chevron2"/>
    <dgm:cxn modelId="{5AC3D077-1418-4D08-B377-D3125C0C719E}" type="presParOf" srcId="{BFF0FFB3-5FC7-4239-8740-58B9630E6037}" destId="{FB00E6A8-5FE7-42FB-B7EF-85C10FB84B7B}" srcOrd="1" destOrd="0" presId="urn:microsoft.com/office/officeart/2005/8/layout/chevron2"/>
    <dgm:cxn modelId="{A9DAEF0E-2437-4717-9CC8-25ADA1F23E8E}" type="presParOf" srcId="{792E4A03-6CD6-4BFE-A641-4DA5FA7C66BC}" destId="{A506E453-3103-436B-B360-D06287C82D12}" srcOrd="5" destOrd="0" presId="urn:microsoft.com/office/officeart/2005/8/layout/chevron2"/>
    <dgm:cxn modelId="{C2EB6503-6841-4E83-8E8A-0F893F3A645F}" type="presParOf" srcId="{792E4A03-6CD6-4BFE-A641-4DA5FA7C66BC}" destId="{9982D9CE-DC56-4002-A994-5D178C1A07B3}" srcOrd="6" destOrd="0" presId="urn:microsoft.com/office/officeart/2005/8/layout/chevron2"/>
    <dgm:cxn modelId="{16A3D290-5D3A-43F4-BBFE-BF2F5F37CEFA}" type="presParOf" srcId="{9982D9CE-DC56-4002-A994-5D178C1A07B3}" destId="{D828AE7D-6433-4B53-A913-114ED830F653}" srcOrd="0" destOrd="0" presId="urn:microsoft.com/office/officeart/2005/8/layout/chevron2"/>
    <dgm:cxn modelId="{5C4E1B79-7FBD-48B6-9FE0-DBE66049FBDD}" type="presParOf" srcId="{9982D9CE-DC56-4002-A994-5D178C1A07B3}" destId="{B1167BD1-CACF-4911-937D-06D7B780655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6C8649E-7C67-4C14-95DA-7CECE1699D3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8A7503-5643-4419-B702-A046A11CB5F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600" b="1" dirty="0"/>
            <a:t>В КАКИХ СЛУЧАЯХ МОЖНО ПРЕДПОЛОЖИТЬСОСТОЯНИЕ КОМЫ? </a:t>
          </a:r>
        </a:p>
      </dgm:t>
    </dgm:pt>
    <dgm:pt modelId="{98DB3839-0166-4B9B-A828-F2AFE3388DE3}" type="parTrans" cxnId="{821F44A3-4487-4D59-BEFF-0A20EEC64352}">
      <dgm:prSet/>
      <dgm:spPr/>
      <dgm:t>
        <a:bodyPr/>
        <a:lstStyle/>
        <a:p>
          <a:pPr algn="ctr"/>
          <a:endParaRPr lang="ru-RU"/>
        </a:p>
      </dgm:t>
    </dgm:pt>
    <dgm:pt modelId="{BF1C2EBB-F691-4ABB-9334-BB29DB0173E2}" type="sibTrans" cxnId="{821F44A3-4487-4D59-BEFF-0A20EEC64352}">
      <dgm:prSet/>
      <dgm:spPr/>
      <dgm:t>
        <a:bodyPr/>
        <a:lstStyle/>
        <a:p>
          <a:pPr algn="ctr"/>
          <a:endParaRPr lang="ru-RU"/>
        </a:p>
      </dgm:t>
    </dgm:pt>
    <dgm:pt modelId="{7E009479-A913-4BF7-9D30-8D0A0DC253DF}">
      <dgm:prSet phldrT="[Текст]"/>
      <dgm:spPr/>
      <dgm:t>
        <a:bodyPr/>
        <a:lstStyle/>
        <a:p>
          <a:pPr algn="ctr"/>
          <a:r>
            <a:rPr lang="ru-RU" dirty="0"/>
            <a:t>ПРИ ПОТЕРЕ СОЗНАНИЯ БОЛЕЕ ЧЕМ НА 4 МИНУТЫ, НО СОХРАНЕННОМ ПУЛЬСЕ НА СОННОЙ АРТЕРИИ</a:t>
          </a:r>
        </a:p>
      </dgm:t>
    </dgm:pt>
    <dgm:pt modelId="{A15E8522-A008-4441-BAEE-36717CDAD905}" type="parTrans" cxnId="{D672EA57-3F94-4678-9D44-D66BF226B002}">
      <dgm:prSet/>
      <dgm:spPr/>
      <dgm:t>
        <a:bodyPr/>
        <a:lstStyle/>
        <a:p>
          <a:pPr algn="ctr"/>
          <a:endParaRPr lang="ru-RU" dirty="0"/>
        </a:p>
      </dgm:t>
    </dgm:pt>
    <dgm:pt modelId="{C64465EB-B4F8-4D54-A3A3-69251FA92CA8}" type="sibTrans" cxnId="{D672EA57-3F94-4678-9D44-D66BF226B002}">
      <dgm:prSet/>
      <dgm:spPr/>
      <dgm:t>
        <a:bodyPr/>
        <a:lstStyle/>
        <a:p>
          <a:pPr algn="ctr"/>
          <a:endParaRPr lang="ru-RU"/>
        </a:p>
      </dgm:t>
    </dgm:pt>
    <dgm:pt modelId="{F7745625-F605-462E-A116-30CF5E9BC4ED}">
      <dgm:prSet phldrT="[Текст]"/>
      <dgm:spPr/>
      <dgm:t>
        <a:bodyPr/>
        <a:lstStyle/>
        <a:p>
          <a:pPr algn="ctr"/>
          <a:r>
            <a:rPr lang="ru-RU" dirty="0"/>
            <a:t>ПРИ ПОЯВЛЕНИИ ЗАХРАПЫВАЮЩЕГО ДЫХАНИЯ С СИПОМ НА ВДОХЕ</a:t>
          </a:r>
        </a:p>
      </dgm:t>
    </dgm:pt>
    <dgm:pt modelId="{BF0748B2-B2F5-49F6-AB93-E40F34E0A2C2}" type="parTrans" cxnId="{CA7D7AE7-BC2F-41F7-B2A2-B35450E50C21}">
      <dgm:prSet/>
      <dgm:spPr/>
      <dgm:t>
        <a:bodyPr/>
        <a:lstStyle/>
        <a:p>
          <a:pPr algn="ctr"/>
          <a:endParaRPr lang="ru-RU" dirty="0"/>
        </a:p>
      </dgm:t>
    </dgm:pt>
    <dgm:pt modelId="{5105618C-FC2B-410A-A11C-04CB18C5BF1E}" type="sibTrans" cxnId="{CA7D7AE7-BC2F-41F7-B2A2-B35450E50C21}">
      <dgm:prSet/>
      <dgm:spPr/>
      <dgm:t>
        <a:bodyPr/>
        <a:lstStyle/>
        <a:p>
          <a:pPr algn="ctr"/>
          <a:endParaRPr lang="ru-RU"/>
        </a:p>
      </dgm:t>
    </dgm:pt>
    <dgm:pt modelId="{B3C148DC-471D-4ACE-BA0D-DADDAF73E370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/>
            <a:t>ОСНОВНЫЕ ПРИЧИНЫ СМЕРТИ В ПЕРВЫЕ МИНУТЫ КОМЫ:</a:t>
          </a:r>
        </a:p>
      </dgm:t>
    </dgm:pt>
    <dgm:pt modelId="{A065E5DD-5DF9-44DD-99BD-D7E02AD12036}" type="parTrans" cxnId="{321324D5-327F-4639-B255-06FBA2C63DFD}">
      <dgm:prSet/>
      <dgm:spPr/>
      <dgm:t>
        <a:bodyPr/>
        <a:lstStyle/>
        <a:p>
          <a:pPr algn="ctr"/>
          <a:endParaRPr lang="ru-RU"/>
        </a:p>
      </dgm:t>
    </dgm:pt>
    <dgm:pt modelId="{D772290E-2394-4D8D-9AEB-3E276533C1F9}" type="sibTrans" cxnId="{321324D5-327F-4639-B255-06FBA2C63DFD}">
      <dgm:prSet/>
      <dgm:spPr/>
      <dgm:t>
        <a:bodyPr/>
        <a:lstStyle/>
        <a:p>
          <a:pPr algn="ctr"/>
          <a:endParaRPr lang="ru-RU"/>
        </a:p>
      </dgm:t>
    </dgm:pt>
    <dgm:pt modelId="{562A1198-BF95-487C-87A6-488A02FFADD7}">
      <dgm:prSet phldrT="[Текст]"/>
      <dgm:spPr/>
      <dgm:t>
        <a:bodyPr/>
        <a:lstStyle/>
        <a:p>
          <a:pPr algn="ctr"/>
          <a:r>
            <a:rPr lang="ru-RU" dirty="0"/>
            <a:t>УДУШЕНИЕ СОБСТВЕННЫМ ЯЗЫКОМ (ЗАПАДАНИЕ ЯЗЫКА)</a:t>
          </a:r>
        </a:p>
      </dgm:t>
    </dgm:pt>
    <dgm:pt modelId="{79546255-68DF-4185-9978-30E6056E4ED7}" type="parTrans" cxnId="{560EF986-3C2A-4C3C-B893-EF668E94D301}">
      <dgm:prSet/>
      <dgm:spPr/>
      <dgm:t>
        <a:bodyPr/>
        <a:lstStyle/>
        <a:p>
          <a:pPr algn="ctr"/>
          <a:endParaRPr lang="ru-RU" dirty="0"/>
        </a:p>
      </dgm:t>
    </dgm:pt>
    <dgm:pt modelId="{CC101782-477A-4006-884D-82D5F48719FC}" type="sibTrans" cxnId="{560EF986-3C2A-4C3C-B893-EF668E94D301}">
      <dgm:prSet/>
      <dgm:spPr/>
      <dgm:t>
        <a:bodyPr/>
        <a:lstStyle/>
        <a:p>
          <a:pPr algn="ctr"/>
          <a:endParaRPr lang="ru-RU"/>
        </a:p>
      </dgm:t>
    </dgm:pt>
    <dgm:pt modelId="{20AF5621-E508-44D6-B962-F6C5FE509E47}">
      <dgm:prSet phldrT="[Текст]" custT="1"/>
      <dgm:spPr/>
      <dgm:t>
        <a:bodyPr/>
        <a:lstStyle/>
        <a:p>
          <a:pPr algn="ctr"/>
          <a:r>
            <a:rPr lang="ru-RU" sz="1400" dirty="0"/>
            <a:t>АСПИРАЦИЯ (вдыхание) слюны, крови, содержимого желудка</a:t>
          </a:r>
          <a:r>
            <a:rPr lang="ru-RU" sz="1100" dirty="0"/>
            <a:t>.</a:t>
          </a:r>
        </a:p>
      </dgm:t>
    </dgm:pt>
    <dgm:pt modelId="{45AF889D-1197-4D93-A51F-D3F20E4879E3}" type="parTrans" cxnId="{AE6945DF-ED90-4574-AD5C-305CD5856E6F}">
      <dgm:prSet/>
      <dgm:spPr/>
      <dgm:t>
        <a:bodyPr/>
        <a:lstStyle/>
        <a:p>
          <a:pPr algn="ctr"/>
          <a:endParaRPr lang="ru-RU" dirty="0"/>
        </a:p>
      </dgm:t>
    </dgm:pt>
    <dgm:pt modelId="{42078A29-B60D-4D0A-B8E9-71D4C700EC47}" type="sibTrans" cxnId="{AE6945DF-ED90-4574-AD5C-305CD5856E6F}">
      <dgm:prSet/>
      <dgm:spPr/>
      <dgm:t>
        <a:bodyPr/>
        <a:lstStyle/>
        <a:p>
          <a:pPr algn="ctr"/>
          <a:endParaRPr lang="ru-RU"/>
        </a:p>
      </dgm:t>
    </dgm:pt>
    <dgm:pt modelId="{3B83E6DF-C8A7-4A20-9200-427F65CAF816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1" dirty="0"/>
            <a:t>НЕОТЛОЖНЫЕ ДЕЙСТВИЯ ПО ОКАЗАНИЮ ПОМОЩИ ПОСТРАДАВШЕМУ В СОСТОЯНИИ КОМЫ </a:t>
          </a:r>
          <a:r>
            <a:rPr lang="ru-RU" dirty="0"/>
            <a:t>:</a:t>
          </a:r>
        </a:p>
      </dgm:t>
    </dgm:pt>
    <dgm:pt modelId="{947F3470-26C2-49D1-86DA-6ADBF21CF781}" type="parTrans" cxnId="{4424F228-11FE-412A-B895-B23A75B5B450}">
      <dgm:prSet/>
      <dgm:spPr/>
      <dgm:t>
        <a:bodyPr/>
        <a:lstStyle/>
        <a:p>
          <a:pPr algn="ctr"/>
          <a:endParaRPr lang="ru-RU"/>
        </a:p>
      </dgm:t>
    </dgm:pt>
    <dgm:pt modelId="{A865F7FB-A1B1-4CF0-BA4B-5677350B0511}" type="sibTrans" cxnId="{4424F228-11FE-412A-B895-B23A75B5B450}">
      <dgm:prSet/>
      <dgm:spPr/>
      <dgm:t>
        <a:bodyPr/>
        <a:lstStyle/>
        <a:p>
          <a:pPr algn="ctr"/>
          <a:endParaRPr lang="ru-RU"/>
        </a:p>
      </dgm:t>
    </dgm:pt>
    <dgm:pt modelId="{65D1A17F-487F-4758-BBAC-FFBF54F4F330}">
      <dgm:prSet custT="1"/>
      <dgm:spPr/>
      <dgm:t>
        <a:bodyPr/>
        <a:lstStyle/>
        <a:p>
          <a:pPr algn="ctr"/>
          <a:r>
            <a:rPr lang="ru-RU" sz="1400" dirty="0"/>
            <a:t>ПОВЕРНУТЬ ПОСТРАДАВШЕГО НА ЖИВОТ</a:t>
          </a:r>
        </a:p>
      </dgm:t>
    </dgm:pt>
    <dgm:pt modelId="{D4168B42-071A-46AB-9457-4D192F5C5463}" type="parTrans" cxnId="{73CC8685-A322-4D40-8FAE-A8625F23CB2D}">
      <dgm:prSet/>
      <dgm:spPr/>
      <dgm:t>
        <a:bodyPr/>
        <a:lstStyle/>
        <a:p>
          <a:pPr algn="ctr"/>
          <a:endParaRPr lang="ru-RU" dirty="0"/>
        </a:p>
      </dgm:t>
    </dgm:pt>
    <dgm:pt modelId="{BA365A6F-E04A-43D8-A8AE-778544091724}" type="sibTrans" cxnId="{73CC8685-A322-4D40-8FAE-A8625F23CB2D}">
      <dgm:prSet/>
      <dgm:spPr/>
      <dgm:t>
        <a:bodyPr/>
        <a:lstStyle/>
        <a:p>
          <a:pPr algn="ctr"/>
          <a:endParaRPr lang="ru-RU"/>
        </a:p>
      </dgm:t>
    </dgm:pt>
    <dgm:pt modelId="{1F9D8BDA-D975-467B-9846-09DED6644053}">
      <dgm:prSet/>
      <dgm:spPr/>
      <dgm:t>
        <a:bodyPr/>
        <a:lstStyle/>
        <a:p>
          <a:pPr algn="ctr"/>
          <a:r>
            <a:rPr lang="ru-RU" dirty="0"/>
            <a:t>УБЕДИТЬСЯ В НАЛИЧИИ ПУЛЬСА НА СОННОЙ АРТЕРИИ.</a:t>
          </a:r>
        </a:p>
      </dgm:t>
    </dgm:pt>
    <dgm:pt modelId="{1E30A605-E15E-4293-B5C2-348A0455C235}" type="parTrans" cxnId="{AB6ACE4B-4272-4854-88BC-ADA294FFC61D}">
      <dgm:prSet/>
      <dgm:spPr/>
      <dgm:t>
        <a:bodyPr/>
        <a:lstStyle/>
        <a:p>
          <a:pPr algn="ctr"/>
          <a:endParaRPr lang="ru-RU" dirty="0"/>
        </a:p>
      </dgm:t>
    </dgm:pt>
    <dgm:pt modelId="{515A375C-F8DA-4E40-9935-B70D8FAD29F5}" type="sibTrans" cxnId="{AB6ACE4B-4272-4854-88BC-ADA294FFC61D}">
      <dgm:prSet/>
      <dgm:spPr/>
      <dgm:t>
        <a:bodyPr/>
        <a:lstStyle/>
        <a:p>
          <a:pPr algn="ctr"/>
          <a:endParaRPr lang="ru-RU"/>
        </a:p>
      </dgm:t>
    </dgm:pt>
    <dgm:pt modelId="{555F37DA-E400-410B-BD40-82C76A89ABEE}" type="pres">
      <dgm:prSet presAssocID="{86C8649E-7C67-4C14-95DA-7CECE1699D3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ADAD4F6-63CE-4E06-9AD4-C914E0E74554}" type="pres">
      <dgm:prSet presAssocID="{D98A7503-5643-4419-B702-A046A11CB5F9}" presName="root" presStyleCnt="0"/>
      <dgm:spPr/>
    </dgm:pt>
    <dgm:pt modelId="{9963C771-788C-44F4-B9BE-2FA62A28BC21}" type="pres">
      <dgm:prSet presAssocID="{D98A7503-5643-4419-B702-A046A11CB5F9}" presName="rootComposite" presStyleCnt="0"/>
      <dgm:spPr/>
    </dgm:pt>
    <dgm:pt modelId="{C4E527ED-8C80-4624-BE16-621ED4E93537}" type="pres">
      <dgm:prSet presAssocID="{D98A7503-5643-4419-B702-A046A11CB5F9}" presName="rootText" presStyleLbl="node1" presStyleIdx="0" presStyleCnt="3" custScaleY="188391"/>
      <dgm:spPr/>
    </dgm:pt>
    <dgm:pt modelId="{0B2AAD07-3D4C-403A-B730-9F3D468D6EC3}" type="pres">
      <dgm:prSet presAssocID="{D98A7503-5643-4419-B702-A046A11CB5F9}" presName="rootConnector" presStyleLbl="node1" presStyleIdx="0" presStyleCnt="3"/>
      <dgm:spPr/>
    </dgm:pt>
    <dgm:pt modelId="{1E60323A-317C-4F31-8B7A-F4DDE1268D1F}" type="pres">
      <dgm:prSet presAssocID="{D98A7503-5643-4419-B702-A046A11CB5F9}" presName="childShape" presStyleCnt="0"/>
      <dgm:spPr/>
    </dgm:pt>
    <dgm:pt modelId="{098B0DB1-6F2A-40A8-B4B0-D3A4EB92F89E}" type="pres">
      <dgm:prSet presAssocID="{A15E8522-A008-4441-BAEE-36717CDAD905}" presName="Name13" presStyleLbl="parChTrans1D2" presStyleIdx="0" presStyleCnt="6"/>
      <dgm:spPr/>
    </dgm:pt>
    <dgm:pt modelId="{72C745D8-EF76-488F-BC0F-CAF058FB61B1}" type="pres">
      <dgm:prSet presAssocID="{7E009479-A913-4BF7-9D30-8D0A0DC253DF}" presName="childText" presStyleLbl="bgAcc1" presStyleIdx="0" presStyleCnt="6">
        <dgm:presLayoutVars>
          <dgm:bulletEnabled val="1"/>
        </dgm:presLayoutVars>
      </dgm:prSet>
      <dgm:spPr/>
    </dgm:pt>
    <dgm:pt modelId="{727D1B51-55EB-4BC2-B3C0-2E47D3E77112}" type="pres">
      <dgm:prSet presAssocID="{BF0748B2-B2F5-49F6-AB93-E40F34E0A2C2}" presName="Name13" presStyleLbl="parChTrans1D2" presStyleIdx="1" presStyleCnt="6"/>
      <dgm:spPr/>
    </dgm:pt>
    <dgm:pt modelId="{9FA8423E-5D67-401C-8FAD-033797D21729}" type="pres">
      <dgm:prSet presAssocID="{F7745625-F605-462E-A116-30CF5E9BC4ED}" presName="childText" presStyleLbl="bgAcc1" presStyleIdx="1" presStyleCnt="6">
        <dgm:presLayoutVars>
          <dgm:bulletEnabled val="1"/>
        </dgm:presLayoutVars>
      </dgm:prSet>
      <dgm:spPr/>
    </dgm:pt>
    <dgm:pt modelId="{6D9ABA75-4EF9-40AD-9F32-019390C641F4}" type="pres">
      <dgm:prSet presAssocID="{B3C148DC-471D-4ACE-BA0D-DADDAF73E370}" presName="root" presStyleCnt="0"/>
      <dgm:spPr/>
    </dgm:pt>
    <dgm:pt modelId="{DE1E08B1-6E40-4494-87BD-C7A4B6245072}" type="pres">
      <dgm:prSet presAssocID="{B3C148DC-471D-4ACE-BA0D-DADDAF73E370}" presName="rootComposite" presStyleCnt="0"/>
      <dgm:spPr/>
    </dgm:pt>
    <dgm:pt modelId="{D2999C43-E7B1-4019-A682-39C353631400}" type="pres">
      <dgm:prSet presAssocID="{B3C148DC-471D-4ACE-BA0D-DADDAF73E370}" presName="rootText" presStyleLbl="node1" presStyleIdx="1" presStyleCnt="3" custScaleY="194809"/>
      <dgm:spPr/>
    </dgm:pt>
    <dgm:pt modelId="{DD9B2CD0-6280-46C9-8B07-D5EF11B1CE98}" type="pres">
      <dgm:prSet presAssocID="{B3C148DC-471D-4ACE-BA0D-DADDAF73E370}" presName="rootConnector" presStyleLbl="node1" presStyleIdx="1" presStyleCnt="3"/>
      <dgm:spPr/>
    </dgm:pt>
    <dgm:pt modelId="{2624EFB6-DD3B-4E03-B978-08E425B18311}" type="pres">
      <dgm:prSet presAssocID="{B3C148DC-471D-4ACE-BA0D-DADDAF73E370}" presName="childShape" presStyleCnt="0"/>
      <dgm:spPr/>
    </dgm:pt>
    <dgm:pt modelId="{76B4163C-F1F2-4B45-B1CE-D7597A93DA9C}" type="pres">
      <dgm:prSet presAssocID="{79546255-68DF-4185-9978-30E6056E4ED7}" presName="Name13" presStyleLbl="parChTrans1D2" presStyleIdx="2" presStyleCnt="6"/>
      <dgm:spPr/>
    </dgm:pt>
    <dgm:pt modelId="{FB4A2C56-6252-4AE7-9008-649A5CD3F915}" type="pres">
      <dgm:prSet presAssocID="{562A1198-BF95-487C-87A6-488A02FFADD7}" presName="childText" presStyleLbl="bgAcc1" presStyleIdx="2" presStyleCnt="6">
        <dgm:presLayoutVars>
          <dgm:bulletEnabled val="1"/>
        </dgm:presLayoutVars>
      </dgm:prSet>
      <dgm:spPr/>
    </dgm:pt>
    <dgm:pt modelId="{E5DE7E8E-E2B1-4C05-B4DD-FB0D2DD83B13}" type="pres">
      <dgm:prSet presAssocID="{45AF889D-1197-4D93-A51F-D3F20E4879E3}" presName="Name13" presStyleLbl="parChTrans1D2" presStyleIdx="3" presStyleCnt="6"/>
      <dgm:spPr/>
    </dgm:pt>
    <dgm:pt modelId="{F5645E9F-475B-4CA0-90E2-7AA633519474}" type="pres">
      <dgm:prSet presAssocID="{20AF5621-E508-44D6-B962-F6C5FE509E47}" presName="childText" presStyleLbl="bgAcc1" presStyleIdx="3" presStyleCnt="6">
        <dgm:presLayoutVars>
          <dgm:bulletEnabled val="1"/>
        </dgm:presLayoutVars>
      </dgm:prSet>
      <dgm:spPr/>
    </dgm:pt>
    <dgm:pt modelId="{46ACE387-6922-48BF-9EEB-54E23213D6A2}" type="pres">
      <dgm:prSet presAssocID="{3B83E6DF-C8A7-4A20-9200-427F65CAF816}" presName="root" presStyleCnt="0"/>
      <dgm:spPr/>
    </dgm:pt>
    <dgm:pt modelId="{FE6FF671-C61F-4D61-8545-F14F04ED2744}" type="pres">
      <dgm:prSet presAssocID="{3B83E6DF-C8A7-4A20-9200-427F65CAF816}" presName="rootComposite" presStyleCnt="0"/>
      <dgm:spPr/>
    </dgm:pt>
    <dgm:pt modelId="{5AF43E83-8CC4-4B4B-9315-6A5BE089DCBE}" type="pres">
      <dgm:prSet presAssocID="{3B83E6DF-C8A7-4A20-9200-427F65CAF816}" presName="rootText" presStyleLbl="node1" presStyleIdx="2" presStyleCnt="3" custScaleY="201228"/>
      <dgm:spPr/>
    </dgm:pt>
    <dgm:pt modelId="{4AD48AE4-A414-4A38-8B97-C60042D2A6B7}" type="pres">
      <dgm:prSet presAssocID="{3B83E6DF-C8A7-4A20-9200-427F65CAF816}" presName="rootConnector" presStyleLbl="node1" presStyleIdx="2" presStyleCnt="3"/>
      <dgm:spPr/>
    </dgm:pt>
    <dgm:pt modelId="{FE3B1BB2-9F75-4DC2-B164-E6AC17A90B45}" type="pres">
      <dgm:prSet presAssocID="{3B83E6DF-C8A7-4A20-9200-427F65CAF816}" presName="childShape" presStyleCnt="0"/>
      <dgm:spPr/>
    </dgm:pt>
    <dgm:pt modelId="{EC13F995-EDF4-4422-ADB5-F6135AE710D5}" type="pres">
      <dgm:prSet presAssocID="{1E30A605-E15E-4293-B5C2-348A0455C235}" presName="Name13" presStyleLbl="parChTrans1D2" presStyleIdx="4" presStyleCnt="6"/>
      <dgm:spPr/>
    </dgm:pt>
    <dgm:pt modelId="{C7696D62-7711-4D13-BB43-ECDEEA52EA90}" type="pres">
      <dgm:prSet presAssocID="{1F9D8BDA-D975-467B-9846-09DED6644053}" presName="childText" presStyleLbl="bgAcc1" presStyleIdx="4" presStyleCnt="6">
        <dgm:presLayoutVars>
          <dgm:bulletEnabled val="1"/>
        </dgm:presLayoutVars>
      </dgm:prSet>
      <dgm:spPr/>
    </dgm:pt>
    <dgm:pt modelId="{C59CEEB8-406D-4BA2-8EC4-A79869E4E784}" type="pres">
      <dgm:prSet presAssocID="{D4168B42-071A-46AB-9457-4D192F5C5463}" presName="Name13" presStyleLbl="parChTrans1D2" presStyleIdx="5" presStyleCnt="6"/>
      <dgm:spPr/>
    </dgm:pt>
    <dgm:pt modelId="{A31F881D-BEAE-40DD-8CF5-15D1340D11A2}" type="pres">
      <dgm:prSet presAssocID="{65D1A17F-487F-4758-BBAC-FFBF54F4F330}" presName="childText" presStyleLbl="bgAcc1" presStyleIdx="5" presStyleCnt="6">
        <dgm:presLayoutVars>
          <dgm:bulletEnabled val="1"/>
        </dgm:presLayoutVars>
      </dgm:prSet>
      <dgm:spPr/>
    </dgm:pt>
  </dgm:ptLst>
  <dgm:cxnLst>
    <dgm:cxn modelId="{5F618200-A66D-45E4-9DA3-605133512FA7}" type="presOf" srcId="{A15E8522-A008-4441-BAEE-36717CDAD905}" destId="{098B0DB1-6F2A-40A8-B4B0-D3A4EB92F89E}" srcOrd="0" destOrd="0" presId="urn:microsoft.com/office/officeart/2005/8/layout/hierarchy3"/>
    <dgm:cxn modelId="{7C64A80C-6CE3-4762-B70D-A0A583CD30E2}" type="presOf" srcId="{86C8649E-7C67-4C14-95DA-7CECE1699D33}" destId="{555F37DA-E400-410B-BD40-82C76A89ABEE}" srcOrd="0" destOrd="0" presId="urn:microsoft.com/office/officeart/2005/8/layout/hierarchy3"/>
    <dgm:cxn modelId="{4424F228-11FE-412A-B895-B23A75B5B450}" srcId="{86C8649E-7C67-4C14-95DA-7CECE1699D33}" destId="{3B83E6DF-C8A7-4A20-9200-427F65CAF816}" srcOrd="2" destOrd="0" parTransId="{947F3470-26C2-49D1-86DA-6ADBF21CF781}" sibTransId="{A865F7FB-A1B1-4CF0-BA4B-5677350B0511}"/>
    <dgm:cxn modelId="{C6BE3631-1198-4678-990D-FE68C50D193D}" type="presOf" srcId="{BF0748B2-B2F5-49F6-AB93-E40F34E0A2C2}" destId="{727D1B51-55EB-4BC2-B3C0-2E47D3E77112}" srcOrd="0" destOrd="0" presId="urn:microsoft.com/office/officeart/2005/8/layout/hierarchy3"/>
    <dgm:cxn modelId="{41BC033A-31C0-4552-A9A1-C3B8EE855424}" type="presOf" srcId="{3B83E6DF-C8A7-4A20-9200-427F65CAF816}" destId="{4AD48AE4-A414-4A38-8B97-C60042D2A6B7}" srcOrd="1" destOrd="0" presId="urn:microsoft.com/office/officeart/2005/8/layout/hierarchy3"/>
    <dgm:cxn modelId="{EC3B1F3E-31E6-4AE4-AD71-AA7A0D849188}" type="presOf" srcId="{1F9D8BDA-D975-467B-9846-09DED6644053}" destId="{C7696D62-7711-4D13-BB43-ECDEEA52EA90}" srcOrd="0" destOrd="0" presId="urn:microsoft.com/office/officeart/2005/8/layout/hierarchy3"/>
    <dgm:cxn modelId="{2D3F556B-D61C-4A9D-9279-AF60F3F814B5}" type="presOf" srcId="{B3C148DC-471D-4ACE-BA0D-DADDAF73E370}" destId="{D2999C43-E7B1-4019-A682-39C353631400}" srcOrd="0" destOrd="0" presId="urn:microsoft.com/office/officeart/2005/8/layout/hierarchy3"/>
    <dgm:cxn modelId="{AB6ACE4B-4272-4854-88BC-ADA294FFC61D}" srcId="{3B83E6DF-C8A7-4A20-9200-427F65CAF816}" destId="{1F9D8BDA-D975-467B-9846-09DED6644053}" srcOrd="0" destOrd="0" parTransId="{1E30A605-E15E-4293-B5C2-348A0455C235}" sibTransId="{515A375C-F8DA-4E40-9935-B70D8FAD29F5}"/>
    <dgm:cxn modelId="{64DCEE4D-57AC-4A85-95D1-5A8A89749AE3}" type="presOf" srcId="{D4168B42-071A-46AB-9457-4D192F5C5463}" destId="{C59CEEB8-406D-4BA2-8EC4-A79869E4E784}" srcOrd="0" destOrd="0" presId="urn:microsoft.com/office/officeart/2005/8/layout/hierarchy3"/>
    <dgm:cxn modelId="{BFC69D53-257B-4D31-9873-951B8084CD11}" type="presOf" srcId="{F7745625-F605-462E-A116-30CF5E9BC4ED}" destId="{9FA8423E-5D67-401C-8FAD-033797D21729}" srcOrd="0" destOrd="0" presId="urn:microsoft.com/office/officeart/2005/8/layout/hierarchy3"/>
    <dgm:cxn modelId="{D672EA57-3F94-4678-9D44-D66BF226B002}" srcId="{D98A7503-5643-4419-B702-A046A11CB5F9}" destId="{7E009479-A913-4BF7-9D30-8D0A0DC253DF}" srcOrd="0" destOrd="0" parTransId="{A15E8522-A008-4441-BAEE-36717CDAD905}" sibTransId="{C64465EB-B4F8-4D54-A3A3-69251FA92CA8}"/>
    <dgm:cxn modelId="{73CC8685-A322-4D40-8FAE-A8625F23CB2D}" srcId="{3B83E6DF-C8A7-4A20-9200-427F65CAF816}" destId="{65D1A17F-487F-4758-BBAC-FFBF54F4F330}" srcOrd="1" destOrd="0" parTransId="{D4168B42-071A-46AB-9457-4D192F5C5463}" sibTransId="{BA365A6F-E04A-43D8-A8AE-778544091724}"/>
    <dgm:cxn modelId="{CF888486-99B1-4EED-BEC2-1971B7ED8CF0}" type="presOf" srcId="{45AF889D-1197-4D93-A51F-D3F20E4879E3}" destId="{E5DE7E8E-E2B1-4C05-B4DD-FB0D2DD83B13}" srcOrd="0" destOrd="0" presId="urn:microsoft.com/office/officeart/2005/8/layout/hierarchy3"/>
    <dgm:cxn modelId="{560EF986-3C2A-4C3C-B893-EF668E94D301}" srcId="{B3C148DC-471D-4ACE-BA0D-DADDAF73E370}" destId="{562A1198-BF95-487C-87A6-488A02FFADD7}" srcOrd="0" destOrd="0" parTransId="{79546255-68DF-4185-9978-30E6056E4ED7}" sibTransId="{CC101782-477A-4006-884D-82D5F48719FC}"/>
    <dgm:cxn modelId="{30B3898B-B41C-4D89-96F8-63827EA5C6B4}" type="presOf" srcId="{20AF5621-E508-44D6-B962-F6C5FE509E47}" destId="{F5645E9F-475B-4CA0-90E2-7AA633519474}" srcOrd="0" destOrd="0" presId="urn:microsoft.com/office/officeart/2005/8/layout/hierarchy3"/>
    <dgm:cxn modelId="{B0D9699D-DEB9-41AE-9E20-59CD0A5B1D09}" type="presOf" srcId="{3B83E6DF-C8A7-4A20-9200-427F65CAF816}" destId="{5AF43E83-8CC4-4B4B-9315-6A5BE089DCBE}" srcOrd="0" destOrd="0" presId="urn:microsoft.com/office/officeart/2005/8/layout/hierarchy3"/>
    <dgm:cxn modelId="{821F44A3-4487-4D59-BEFF-0A20EEC64352}" srcId="{86C8649E-7C67-4C14-95DA-7CECE1699D33}" destId="{D98A7503-5643-4419-B702-A046A11CB5F9}" srcOrd="0" destOrd="0" parTransId="{98DB3839-0166-4B9B-A828-F2AFE3388DE3}" sibTransId="{BF1C2EBB-F691-4ABB-9334-BB29DB0173E2}"/>
    <dgm:cxn modelId="{1490B6BD-FF84-4B58-B9C1-6D1E6DFA6AB6}" type="presOf" srcId="{D98A7503-5643-4419-B702-A046A11CB5F9}" destId="{0B2AAD07-3D4C-403A-B730-9F3D468D6EC3}" srcOrd="1" destOrd="0" presId="urn:microsoft.com/office/officeart/2005/8/layout/hierarchy3"/>
    <dgm:cxn modelId="{1BBFA4CB-DB41-4009-917A-FFE07CF12E6B}" type="presOf" srcId="{1E30A605-E15E-4293-B5C2-348A0455C235}" destId="{EC13F995-EDF4-4422-ADB5-F6135AE710D5}" srcOrd="0" destOrd="0" presId="urn:microsoft.com/office/officeart/2005/8/layout/hierarchy3"/>
    <dgm:cxn modelId="{321324D5-327F-4639-B255-06FBA2C63DFD}" srcId="{86C8649E-7C67-4C14-95DA-7CECE1699D33}" destId="{B3C148DC-471D-4ACE-BA0D-DADDAF73E370}" srcOrd="1" destOrd="0" parTransId="{A065E5DD-5DF9-44DD-99BD-D7E02AD12036}" sibTransId="{D772290E-2394-4D8D-9AEB-3E276533C1F9}"/>
    <dgm:cxn modelId="{0DA846DE-9429-4727-A00F-15B8B3885808}" type="presOf" srcId="{65D1A17F-487F-4758-BBAC-FFBF54F4F330}" destId="{A31F881D-BEAE-40DD-8CF5-15D1340D11A2}" srcOrd="0" destOrd="0" presId="urn:microsoft.com/office/officeart/2005/8/layout/hierarchy3"/>
    <dgm:cxn modelId="{EBBEA1DE-B5BC-41B2-9BDA-4F154AD2EE12}" type="presOf" srcId="{79546255-68DF-4185-9978-30E6056E4ED7}" destId="{76B4163C-F1F2-4B45-B1CE-D7597A93DA9C}" srcOrd="0" destOrd="0" presId="urn:microsoft.com/office/officeart/2005/8/layout/hierarchy3"/>
    <dgm:cxn modelId="{AE6945DF-ED90-4574-AD5C-305CD5856E6F}" srcId="{B3C148DC-471D-4ACE-BA0D-DADDAF73E370}" destId="{20AF5621-E508-44D6-B962-F6C5FE509E47}" srcOrd="1" destOrd="0" parTransId="{45AF889D-1197-4D93-A51F-D3F20E4879E3}" sibTransId="{42078A29-B60D-4D0A-B8E9-71D4C700EC47}"/>
    <dgm:cxn modelId="{E74C1DE1-E178-43C6-B6B2-F93E9718FF9B}" type="presOf" srcId="{B3C148DC-471D-4ACE-BA0D-DADDAF73E370}" destId="{DD9B2CD0-6280-46C9-8B07-D5EF11B1CE98}" srcOrd="1" destOrd="0" presId="urn:microsoft.com/office/officeart/2005/8/layout/hierarchy3"/>
    <dgm:cxn modelId="{4A24A3E4-62D0-4C56-AB5D-75260772531C}" type="presOf" srcId="{7E009479-A913-4BF7-9D30-8D0A0DC253DF}" destId="{72C745D8-EF76-488F-BC0F-CAF058FB61B1}" srcOrd="0" destOrd="0" presId="urn:microsoft.com/office/officeart/2005/8/layout/hierarchy3"/>
    <dgm:cxn modelId="{CA7D7AE7-BC2F-41F7-B2A2-B35450E50C21}" srcId="{D98A7503-5643-4419-B702-A046A11CB5F9}" destId="{F7745625-F605-462E-A116-30CF5E9BC4ED}" srcOrd="1" destOrd="0" parTransId="{BF0748B2-B2F5-49F6-AB93-E40F34E0A2C2}" sibTransId="{5105618C-FC2B-410A-A11C-04CB18C5BF1E}"/>
    <dgm:cxn modelId="{591127EB-0FA4-4C71-A457-5902C17135F2}" type="presOf" srcId="{D98A7503-5643-4419-B702-A046A11CB5F9}" destId="{C4E527ED-8C80-4624-BE16-621ED4E93537}" srcOrd="0" destOrd="0" presId="urn:microsoft.com/office/officeart/2005/8/layout/hierarchy3"/>
    <dgm:cxn modelId="{5BB423EF-F33C-49AF-AF0D-3274A446AA6B}" type="presOf" srcId="{562A1198-BF95-487C-87A6-488A02FFADD7}" destId="{FB4A2C56-6252-4AE7-9008-649A5CD3F915}" srcOrd="0" destOrd="0" presId="urn:microsoft.com/office/officeart/2005/8/layout/hierarchy3"/>
    <dgm:cxn modelId="{A17CDBD6-8175-4D02-B5C9-0A80E4863FDF}" type="presParOf" srcId="{555F37DA-E400-410B-BD40-82C76A89ABEE}" destId="{3ADAD4F6-63CE-4E06-9AD4-C914E0E74554}" srcOrd="0" destOrd="0" presId="urn:microsoft.com/office/officeart/2005/8/layout/hierarchy3"/>
    <dgm:cxn modelId="{C994DB24-5379-442F-B213-D9628F3F1A07}" type="presParOf" srcId="{3ADAD4F6-63CE-4E06-9AD4-C914E0E74554}" destId="{9963C771-788C-44F4-B9BE-2FA62A28BC21}" srcOrd="0" destOrd="0" presId="urn:microsoft.com/office/officeart/2005/8/layout/hierarchy3"/>
    <dgm:cxn modelId="{79805774-4D6C-4B5B-8B49-3C99BE0AECF6}" type="presParOf" srcId="{9963C771-788C-44F4-B9BE-2FA62A28BC21}" destId="{C4E527ED-8C80-4624-BE16-621ED4E93537}" srcOrd="0" destOrd="0" presId="urn:microsoft.com/office/officeart/2005/8/layout/hierarchy3"/>
    <dgm:cxn modelId="{551C464C-C053-4200-A27F-A2DD1F031E30}" type="presParOf" srcId="{9963C771-788C-44F4-B9BE-2FA62A28BC21}" destId="{0B2AAD07-3D4C-403A-B730-9F3D468D6EC3}" srcOrd="1" destOrd="0" presId="urn:microsoft.com/office/officeart/2005/8/layout/hierarchy3"/>
    <dgm:cxn modelId="{D0B20C2D-45AB-4A05-AE99-D87379AF6EAE}" type="presParOf" srcId="{3ADAD4F6-63CE-4E06-9AD4-C914E0E74554}" destId="{1E60323A-317C-4F31-8B7A-F4DDE1268D1F}" srcOrd="1" destOrd="0" presId="urn:microsoft.com/office/officeart/2005/8/layout/hierarchy3"/>
    <dgm:cxn modelId="{7FD679C6-3C6A-45DE-8A3E-856B84CA0046}" type="presParOf" srcId="{1E60323A-317C-4F31-8B7A-F4DDE1268D1F}" destId="{098B0DB1-6F2A-40A8-B4B0-D3A4EB92F89E}" srcOrd="0" destOrd="0" presId="urn:microsoft.com/office/officeart/2005/8/layout/hierarchy3"/>
    <dgm:cxn modelId="{847BBF6D-24DA-4D3C-9D6D-5F165F736039}" type="presParOf" srcId="{1E60323A-317C-4F31-8B7A-F4DDE1268D1F}" destId="{72C745D8-EF76-488F-BC0F-CAF058FB61B1}" srcOrd="1" destOrd="0" presId="urn:microsoft.com/office/officeart/2005/8/layout/hierarchy3"/>
    <dgm:cxn modelId="{CBFC42BA-90D1-4262-BE9C-934362F4946D}" type="presParOf" srcId="{1E60323A-317C-4F31-8B7A-F4DDE1268D1F}" destId="{727D1B51-55EB-4BC2-B3C0-2E47D3E77112}" srcOrd="2" destOrd="0" presId="urn:microsoft.com/office/officeart/2005/8/layout/hierarchy3"/>
    <dgm:cxn modelId="{8726F2E7-A227-40F8-BD64-552A6C3ED098}" type="presParOf" srcId="{1E60323A-317C-4F31-8B7A-F4DDE1268D1F}" destId="{9FA8423E-5D67-401C-8FAD-033797D21729}" srcOrd="3" destOrd="0" presId="urn:microsoft.com/office/officeart/2005/8/layout/hierarchy3"/>
    <dgm:cxn modelId="{E47F508C-B527-42B7-B28C-8A2782C5CB7E}" type="presParOf" srcId="{555F37DA-E400-410B-BD40-82C76A89ABEE}" destId="{6D9ABA75-4EF9-40AD-9F32-019390C641F4}" srcOrd="1" destOrd="0" presId="urn:microsoft.com/office/officeart/2005/8/layout/hierarchy3"/>
    <dgm:cxn modelId="{AF2D0462-8457-4218-B69D-A673EE3327D0}" type="presParOf" srcId="{6D9ABA75-4EF9-40AD-9F32-019390C641F4}" destId="{DE1E08B1-6E40-4494-87BD-C7A4B6245072}" srcOrd="0" destOrd="0" presId="urn:microsoft.com/office/officeart/2005/8/layout/hierarchy3"/>
    <dgm:cxn modelId="{41C030DD-5304-47F9-B55A-A92195B9CB7C}" type="presParOf" srcId="{DE1E08B1-6E40-4494-87BD-C7A4B6245072}" destId="{D2999C43-E7B1-4019-A682-39C353631400}" srcOrd="0" destOrd="0" presId="urn:microsoft.com/office/officeart/2005/8/layout/hierarchy3"/>
    <dgm:cxn modelId="{043C9371-5C56-470A-95BF-02E0BCB9A385}" type="presParOf" srcId="{DE1E08B1-6E40-4494-87BD-C7A4B6245072}" destId="{DD9B2CD0-6280-46C9-8B07-D5EF11B1CE98}" srcOrd="1" destOrd="0" presId="urn:microsoft.com/office/officeart/2005/8/layout/hierarchy3"/>
    <dgm:cxn modelId="{98BBFFC9-7C70-4F41-8B6A-543A8AE28237}" type="presParOf" srcId="{6D9ABA75-4EF9-40AD-9F32-019390C641F4}" destId="{2624EFB6-DD3B-4E03-B978-08E425B18311}" srcOrd="1" destOrd="0" presId="urn:microsoft.com/office/officeart/2005/8/layout/hierarchy3"/>
    <dgm:cxn modelId="{ED84F7F2-707C-48A5-861E-CE6FFDA3DF49}" type="presParOf" srcId="{2624EFB6-DD3B-4E03-B978-08E425B18311}" destId="{76B4163C-F1F2-4B45-B1CE-D7597A93DA9C}" srcOrd="0" destOrd="0" presId="urn:microsoft.com/office/officeart/2005/8/layout/hierarchy3"/>
    <dgm:cxn modelId="{64C8F7B8-817F-4FEB-A622-EB13631B111F}" type="presParOf" srcId="{2624EFB6-DD3B-4E03-B978-08E425B18311}" destId="{FB4A2C56-6252-4AE7-9008-649A5CD3F915}" srcOrd="1" destOrd="0" presId="urn:microsoft.com/office/officeart/2005/8/layout/hierarchy3"/>
    <dgm:cxn modelId="{F4F2E9A3-9D39-4523-A548-1666CA49BDE1}" type="presParOf" srcId="{2624EFB6-DD3B-4E03-B978-08E425B18311}" destId="{E5DE7E8E-E2B1-4C05-B4DD-FB0D2DD83B13}" srcOrd="2" destOrd="0" presId="urn:microsoft.com/office/officeart/2005/8/layout/hierarchy3"/>
    <dgm:cxn modelId="{779906E9-0151-4DA0-AC07-D2703BB052A7}" type="presParOf" srcId="{2624EFB6-DD3B-4E03-B978-08E425B18311}" destId="{F5645E9F-475B-4CA0-90E2-7AA633519474}" srcOrd="3" destOrd="0" presId="urn:microsoft.com/office/officeart/2005/8/layout/hierarchy3"/>
    <dgm:cxn modelId="{C91115E0-AE6E-46E9-9C1D-CEF614CE0D4B}" type="presParOf" srcId="{555F37DA-E400-410B-BD40-82C76A89ABEE}" destId="{46ACE387-6922-48BF-9EEB-54E23213D6A2}" srcOrd="2" destOrd="0" presId="urn:microsoft.com/office/officeart/2005/8/layout/hierarchy3"/>
    <dgm:cxn modelId="{5DB50357-3C38-40C7-93A5-8EE580778928}" type="presParOf" srcId="{46ACE387-6922-48BF-9EEB-54E23213D6A2}" destId="{FE6FF671-C61F-4D61-8545-F14F04ED2744}" srcOrd="0" destOrd="0" presId="urn:microsoft.com/office/officeart/2005/8/layout/hierarchy3"/>
    <dgm:cxn modelId="{75FADD1C-3386-439E-9F1A-98C6700AA937}" type="presParOf" srcId="{FE6FF671-C61F-4D61-8545-F14F04ED2744}" destId="{5AF43E83-8CC4-4B4B-9315-6A5BE089DCBE}" srcOrd="0" destOrd="0" presId="urn:microsoft.com/office/officeart/2005/8/layout/hierarchy3"/>
    <dgm:cxn modelId="{0290AF91-C82A-4B9D-AE8B-177CFCBD34EA}" type="presParOf" srcId="{FE6FF671-C61F-4D61-8545-F14F04ED2744}" destId="{4AD48AE4-A414-4A38-8B97-C60042D2A6B7}" srcOrd="1" destOrd="0" presId="urn:microsoft.com/office/officeart/2005/8/layout/hierarchy3"/>
    <dgm:cxn modelId="{3DC4EB28-C06D-476E-AB6E-8BE3B36AAA81}" type="presParOf" srcId="{46ACE387-6922-48BF-9EEB-54E23213D6A2}" destId="{FE3B1BB2-9F75-4DC2-B164-E6AC17A90B45}" srcOrd="1" destOrd="0" presId="urn:microsoft.com/office/officeart/2005/8/layout/hierarchy3"/>
    <dgm:cxn modelId="{FC5DF42A-6744-45D8-91A3-D94299F7648D}" type="presParOf" srcId="{FE3B1BB2-9F75-4DC2-B164-E6AC17A90B45}" destId="{EC13F995-EDF4-4422-ADB5-F6135AE710D5}" srcOrd="0" destOrd="0" presId="urn:microsoft.com/office/officeart/2005/8/layout/hierarchy3"/>
    <dgm:cxn modelId="{C9B01A82-E457-44F1-9180-F17C38F8C41E}" type="presParOf" srcId="{FE3B1BB2-9F75-4DC2-B164-E6AC17A90B45}" destId="{C7696D62-7711-4D13-BB43-ECDEEA52EA90}" srcOrd="1" destOrd="0" presId="urn:microsoft.com/office/officeart/2005/8/layout/hierarchy3"/>
    <dgm:cxn modelId="{86BD9542-DED5-41C5-9788-E7D821C3D200}" type="presParOf" srcId="{FE3B1BB2-9F75-4DC2-B164-E6AC17A90B45}" destId="{C59CEEB8-406D-4BA2-8EC4-A79869E4E784}" srcOrd="2" destOrd="0" presId="urn:microsoft.com/office/officeart/2005/8/layout/hierarchy3"/>
    <dgm:cxn modelId="{89757157-F917-4E02-9055-692C75DFB1E3}" type="presParOf" srcId="{FE3B1BB2-9F75-4DC2-B164-E6AC17A90B45}" destId="{A31F881D-BEAE-40DD-8CF5-15D1340D11A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F2F3629-BF9D-446E-BAAF-CB37B7997626}" type="doc">
      <dgm:prSet loTypeId="urn:microsoft.com/office/officeart/2005/8/layout/hierarchy3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F6A0E38-FEC9-4B63-A834-D9215FDD69D2}">
      <dgm:prSet phldrT="[Текст]" custT="1"/>
      <dgm:spPr/>
      <dgm:t>
        <a:bodyPr/>
        <a:lstStyle/>
        <a:p>
          <a:r>
            <a:rPr lang="ru-RU" sz="1800" dirty="0"/>
            <a:t>Признаки шока</a:t>
          </a:r>
        </a:p>
      </dgm:t>
    </dgm:pt>
    <dgm:pt modelId="{96B7960D-5868-407D-BEA6-09C92159A55A}" type="parTrans" cxnId="{BF4D732E-02C4-4B19-A31F-0C16CC6B36DE}">
      <dgm:prSet/>
      <dgm:spPr/>
      <dgm:t>
        <a:bodyPr/>
        <a:lstStyle/>
        <a:p>
          <a:endParaRPr lang="ru-RU"/>
        </a:p>
      </dgm:t>
    </dgm:pt>
    <dgm:pt modelId="{E65837B5-7D9F-4BF0-8E44-47202CEDA238}" type="sibTrans" cxnId="{BF4D732E-02C4-4B19-A31F-0C16CC6B36DE}">
      <dgm:prSet/>
      <dgm:spPr/>
      <dgm:t>
        <a:bodyPr/>
        <a:lstStyle/>
        <a:p>
          <a:endParaRPr lang="ru-RU"/>
        </a:p>
      </dgm:t>
    </dgm:pt>
    <dgm:pt modelId="{707A368A-5BE0-4CBC-978A-0214F9C8AA39}">
      <dgm:prSet phldrT="[Текст]" custT="1"/>
      <dgm:spPr/>
      <dgm:t>
        <a:bodyPr/>
        <a:lstStyle/>
        <a:p>
          <a:r>
            <a:rPr lang="ru-RU" sz="1400" dirty="0"/>
            <a:t>Резкое побледнение кожных покровов</a:t>
          </a:r>
        </a:p>
      </dgm:t>
    </dgm:pt>
    <dgm:pt modelId="{5B2CBE9F-0578-4ED9-8A4A-2EB50407622A}" type="parTrans" cxnId="{F95797E7-54BD-47EC-807D-19F583A197FE}">
      <dgm:prSet/>
      <dgm:spPr/>
      <dgm:t>
        <a:bodyPr/>
        <a:lstStyle/>
        <a:p>
          <a:endParaRPr lang="ru-RU" dirty="0"/>
        </a:p>
      </dgm:t>
    </dgm:pt>
    <dgm:pt modelId="{23B7F665-F24F-424D-8C1C-436B71B1055D}" type="sibTrans" cxnId="{F95797E7-54BD-47EC-807D-19F583A197FE}">
      <dgm:prSet/>
      <dgm:spPr/>
      <dgm:t>
        <a:bodyPr/>
        <a:lstStyle/>
        <a:p>
          <a:endParaRPr lang="ru-RU"/>
        </a:p>
      </dgm:t>
    </dgm:pt>
    <dgm:pt modelId="{FE53A8CB-87E5-41F9-8A3E-CCE7676F6E28}">
      <dgm:prSet phldrT="[Текст]" custT="1"/>
      <dgm:spPr/>
      <dgm:t>
        <a:bodyPr/>
        <a:lstStyle/>
        <a:p>
          <a:r>
            <a:rPr lang="ru-RU" sz="1400" dirty="0"/>
            <a:t>Эмоциональное и двигательное возбуждение</a:t>
          </a:r>
        </a:p>
      </dgm:t>
    </dgm:pt>
    <dgm:pt modelId="{E96F1DB8-3811-44CF-9A6D-8E0012F09E2B}" type="parTrans" cxnId="{22C56420-3CE3-4B7B-AC58-2DF6F02923F1}">
      <dgm:prSet/>
      <dgm:spPr/>
      <dgm:t>
        <a:bodyPr/>
        <a:lstStyle/>
        <a:p>
          <a:endParaRPr lang="ru-RU" dirty="0"/>
        </a:p>
      </dgm:t>
    </dgm:pt>
    <dgm:pt modelId="{724E9C45-9FCB-40EB-AD5D-799F7BB6E543}" type="sibTrans" cxnId="{22C56420-3CE3-4B7B-AC58-2DF6F02923F1}">
      <dgm:prSet/>
      <dgm:spPr/>
      <dgm:t>
        <a:bodyPr/>
        <a:lstStyle/>
        <a:p>
          <a:endParaRPr lang="ru-RU"/>
        </a:p>
      </dgm:t>
    </dgm:pt>
    <dgm:pt modelId="{3B1F1FA0-4EE1-43F6-8ED9-1E431ED7C90C}">
      <dgm:prSet phldrT="[Текст]"/>
      <dgm:spPr/>
      <dgm:t>
        <a:bodyPr/>
        <a:lstStyle/>
        <a:p>
          <a:r>
            <a:rPr lang="ru-RU" dirty="0"/>
            <a:t>Повреждения и травмы, приводящие к развитию шока</a:t>
          </a:r>
        </a:p>
      </dgm:t>
    </dgm:pt>
    <dgm:pt modelId="{E9D16C14-6D89-48D0-A4CC-53ACFAA28436}" type="parTrans" cxnId="{7A799498-384B-466F-BE9F-1FBA0553D6D0}">
      <dgm:prSet/>
      <dgm:spPr/>
      <dgm:t>
        <a:bodyPr/>
        <a:lstStyle/>
        <a:p>
          <a:endParaRPr lang="ru-RU"/>
        </a:p>
      </dgm:t>
    </dgm:pt>
    <dgm:pt modelId="{36881D01-BA1B-48E5-BD13-0AC41937B264}" type="sibTrans" cxnId="{7A799498-384B-466F-BE9F-1FBA0553D6D0}">
      <dgm:prSet/>
      <dgm:spPr/>
      <dgm:t>
        <a:bodyPr/>
        <a:lstStyle/>
        <a:p>
          <a:endParaRPr lang="ru-RU"/>
        </a:p>
      </dgm:t>
    </dgm:pt>
    <dgm:pt modelId="{2BC084E4-BDF0-42B8-8D27-717609C2DD3B}">
      <dgm:prSet phldrT="[Текст]" custT="1"/>
      <dgm:spPr/>
      <dgm:t>
        <a:bodyPr/>
        <a:lstStyle/>
        <a:p>
          <a:r>
            <a:rPr lang="ru-RU" sz="1400" dirty="0"/>
            <a:t>Отрыв или травматическая ампутация конечностей</a:t>
          </a:r>
        </a:p>
      </dgm:t>
    </dgm:pt>
    <dgm:pt modelId="{AB561C3C-C92F-4C3C-8D1A-9CE1D25AF3EC}" type="parTrans" cxnId="{3599EEF9-EC29-4A23-8C97-9E8D799EE020}">
      <dgm:prSet/>
      <dgm:spPr/>
      <dgm:t>
        <a:bodyPr/>
        <a:lstStyle/>
        <a:p>
          <a:endParaRPr lang="ru-RU" dirty="0"/>
        </a:p>
      </dgm:t>
    </dgm:pt>
    <dgm:pt modelId="{5A3F0150-7DAA-4F54-8418-674CF13E3704}" type="sibTrans" cxnId="{3599EEF9-EC29-4A23-8C97-9E8D799EE020}">
      <dgm:prSet/>
      <dgm:spPr/>
      <dgm:t>
        <a:bodyPr/>
        <a:lstStyle/>
        <a:p>
          <a:endParaRPr lang="ru-RU"/>
        </a:p>
      </dgm:t>
    </dgm:pt>
    <dgm:pt modelId="{37B0A188-0CBC-4DAB-9F1C-8A0A3089ABED}">
      <dgm:prSet phldrT="[Текст]" custT="1"/>
      <dgm:spPr/>
      <dgm:t>
        <a:bodyPr/>
        <a:lstStyle/>
        <a:p>
          <a:r>
            <a:rPr lang="ru-RU" sz="1400" dirty="0"/>
            <a:t>Открытые переломы конечностей.</a:t>
          </a:r>
        </a:p>
      </dgm:t>
    </dgm:pt>
    <dgm:pt modelId="{A11285D2-CB9F-4DAD-9B7A-B76D079D54FE}" type="parTrans" cxnId="{53053D2B-9A11-4ED5-9DC4-854593C625C9}">
      <dgm:prSet/>
      <dgm:spPr/>
      <dgm:t>
        <a:bodyPr/>
        <a:lstStyle/>
        <a:p>
          <a:endParaRPr lang="ru-RU" dirty="0"/>
        </a:p>
      </dgm:t>
    </dgm:pt>
    <dgm:pt modelId="{98E33081-2977-4A29-8273-47942C243B2A}" type="sibTrans" cxnId="{53053D2B-9A11-4ED5-9DC4-854593C625C9}">
      <dgm:prSet/>
      <dgm:spPr/>
      <dgm:t>
        <a:bodyPr/>
        <a:lstStyle/>
        <a:p>
          <a:endParaRPr lang="ru-RU"/>
        </a:p>
      </dgm:t>
    </dgm:pt>
    <dgm:pt modelId="{675D7801-04B6-4548-A2E9-E04C66A036F1}">
      <dgm:prSet custT="1"/>
      <dgm:spPr/>
      <dgm:t>
        <a:bodyPr/>
        <a:lstStyle/>
        <a:p>
          <a:r>
            <a:rPr lang="ru-RU" sz="1400" dirty="0"/>
            <a:t>Неадекватная оценка ситуации и своего состояния.</a:t>
          </a:r>
        </a:p>
      </dgm:t>
    </dgm:pt>
    <dgm:pt modelId="{1913A872-163A-4B88-9421-279693F3F457}" type="parTrans" cxnId="{61D5B071-4A20-4303-93CF-485FF11CCB43}">
      <dgm:prSet/>
      <dgm:spPr/>
      <dgm:t>
        <a:bodyPr/>
        <a:lstStyle/>
        <a:p>
          <a:endParaRPr lang="ru-RU" dirty="0"/>
        </a:p>
      </dgm:t>
    </dgm:pt>
    <dgm:pt modelId="{182914ED-124C-4108-BDA0-654D13ECB7B6}" type="sibTrans" cxnId="{61D5B071-4A20-4303-93CF-485FF11CCB43}">
      <dgm:prSet/>
      <dgm:spPr/>
      <dgm:t>
        <a:bodyPr/>
        <a:lstStyle/>
        <a:p>
          <a:endParaRPr lang="ru-RU"/>
        </a:p>
      </dgm:t>
    </dgm:pt>
    <dgm:pt modelId="{1C1EA332-D466-45C3-AA45-2F3EE9477A10}">
      <dgm:prSet custT="1"/>
      <dgm:spPr/>
      <dgm:t>
        <a:bodyPr/>
        <a:lstStyle/>
        <a:p>
          <a:r>
            <a:rPr lang="ru-RU" sz="1400" dirty="0"/>
            <a:t>Отсутствие жалоб на боли даже при шокогенных повреждениях.</a:t>
          </a:r>
        </a:p>
      </dgm:t>
    </dgm:pt>
    <dgm:pt modelId="{3C6C9562-56E6-4C4D-BB29-DA92A9917102}" type="parTrans" cxnId="{991E447A-7CEE-47BF-919D-58716EA0EDBD}">
      <dgm:prSet/>
      <dgm:spPr/>
      <dgm:t>
        <a:bodyPr/>
        <a:lstStyle/>
        <a:p>
          <a:endParaRPr lang="ru-RU" dirty="0"/>
        </a:p>
      </dgm:t>
    </dgm:pt>
    <dgm:pt modelId="{364E8431-B6E7-44B8-9BF0-660927C08BB8}" type="sibTrans" cxnId="{991E447A-7CEE-47BF-919D-58716EA0EDBD}">
      <dgm:prSet/>
      <dgm:spPr/>
      <dgm:t>
        <a:bodyPr/>
        <a:lstStyle/>
        <a:p>
          <a:endParaRPr lang="ru-RU"/>
        </a:p>
      </dgm:t>
    </dgm:pt>
    <dgm:pt modelId="{B0238462-3A84-4FC7-A591-753F5CBD4C87}">
      <dgm:prSet custT="1"/>
      <dgm:spPr/>
      <dgm:t>
        <a:bodyPr/>
        <a:lstStyle/>
        <a:p>
          <a:r>
            <a:rPr lang="ru-RU" sz="1400" dirty="0"/>
            <a:t>Перелом костей таза и позвоночника.</a:t>
          </a:r>
        </a:p>
      </dgm:t>
    </dgm:pt>
    <dgm:pt modelId="{3F74C349-AEC9-44F7-B695-7063C5AFE0E6}" type="parTrans" cxnId="{4A7C4E88-FB59-4A82-B4E0-8242903C7BE8}">
      <dgm:prSet/>
      <dgm:spPr/>
      <dgm:t>
        <a:bodyPr/>
        <a:lstStyle/>
        <a:p>
          <a:endParaRPr lang="ru-RU" dirty="0"/>
        </a:p>
      </dgm:t>
    </dgm:pt>
    <dgm:pt modelId="{0EF2F44D-3FBF-4F02-A221-E273D41BA234}" type="sibTrans" cxnId="{4A7C4E88-FB59-4A82-B4E0-8242903C7BE8}">
      <dgm:prSet/>
      <dgm:spPr/>
      <dgm:t>
        <a:bodyPr/>
        <a:lstStyle/>
        <a:p>
          <a:endParaRPr lang="ru-RU"/>
        </a:p>
      </dgm:t>
    </dgm:pt>
    <dgm:pt modelId="{6B3265F6-371E-46E3-9452-A10329ED457B}">
      <dgm:prSet custT="1"/>
      <dgm:spPr/>
      <dgm:t>
        <a:bodyPr/>
        <a:lstStyle/>
        <a:p>
          <a:r>
            <a:rPr lang="ru-RU" sz="1400" dirty="0"/>
            <a:t>Проникающие ранения грудной клетки и брюшной полости</a:t>
          </a:r>
        </a:p>
      </dgm:t>
    </dgm:pt>
    <dgm:pt modelId="{44399BD0-9786-47C0-8ED8-140EF690C77E}" type="parTrans" cxnId="{2674A5D8-7239-4194-A237-5DB0333DAB1E}">
      <dgm:prSet/>
      <dgm:spPr/>
      <dgm:t>
        <a:bodyPr/>
        <a:lstStyle/>
        <a:p>
          <a:endParaRPr lang="ru-RU" dirty="0"/>
        </a:p>
      </dgm:t>
    </dgm:pt>
    <dgm:pt modelId="{E3EF7337-7DC5-4E86-B60A-243B3DC4B139}" type="sibTrans" cxnId="{2674A5D8-7239-4194-A237-5DB0333DAB1E}">
      <dgm:prSet/>
      <dgm:spPr/>
      <dgm:t>
        <a:bodyPr/>
        <a:lstStyle/>
        <a:p>
          <a:endParaRPr lang="ru-RU"/>
        </a:p>
      </dgm:t>
    </dgm:pt>
    <dgm:pt modelId="{C5728EF9-B846-4A22-9742-F891E1CC967E}" type="pres">
      <dgm:prSet presAssocID="{4F2F3629-BF9D-446E-BAAF-CB37B799762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D0AE754-0359-404C-ACC2-4A440391B5EC}" type="pres">
      <dgm:prSet presAssocID="{1F6A0E38-FEC9-4B63-A834-D9215FDD69D2}" presName="root" presStyleCnt="0"/>
      <dgm:spPr/>
    </dgm:pt>
    <dgm:pt modelId="{E3BBD0C4-4469-4D51-A686-6EA1CCF974C5}" type="pres">
      <dgm:prSet presAssocID="{1F6A0E38-FEC9-4B63-A834-D9215FDD69D2}" presName="rootComposite" presStyleCnt="0"/>
      <dgm:spPr/>
    </dgm:pt>
    <dgm:pt modelId="{71DC5E9D-EC9A-4A13-B666-5816135A21D0}" type="pres">
      <dgm:prSet presAssocID="{1F6A0E38-FEC9-4B63-A834-D9215FDD69D2}" presName="rootText" presStyleLbl="node1" presStyleIdx="0" presStyleCnt="2" custScaleX="142683" custLinFactNeighborX="-35415"/>
      <dgm:spPr/>
    </dgm:pt>
    <dgm:pt modelId="{4F33CECE-459D-406E-96D8-8E0DC2EBFB8E}" type="pres">
      <dgm:prSet presAssocID="{1F6A0E38-FEC9-4B63-A834-D9215FDD69D2}" presName="rootConnector" presStyleLbl="node1" presStyleIdx="0" presStyleCnt="2"/>
      <dgm:spPr/>
    </dgm:pt>
    <dgm:pt modelId="{D40758E7-EAEC-4125-8005-B9DF4725B897}" type="pres">
      <dgm:prSet presAssocID="{1F6A0E38-FEC9-4B63-A834-D9215FDD69D2}" presName="childShape" presStyleCnt="0"/>
      <dgm:spPr/>
    </dgm:pt>
    <dgm:pt modelId="{CBC6822B-1378-41A0-ACFD-9C7E643A5A11}" type="pres">
      <dgm:prSet presAssocID="{5B2CBE9F-0578-4ED9-8A4A-2EB50407622A}" presName="Name13" presStyleLbl="parChTrans1D2" presStyleIdx="0" presStyleCnt="8"/>
      <dgm:spPr/>
    </dgm:pt>
    <dgm:pt modelId="{B546BA59-E500-4C9A-8DF3-90CD2DD1806E}" type="pres">
      <dgm:prSet presAssocID="{707A368A-5BE0-4CBC-978A-0214F9C8AA39}" presName="childText" presStyleLbl="bgAcc1" presStyleIdx="0" presStyleCnt="8" custScaleX="155588" custLinFactNeighborX="-16348">
        <dgm:presLayoutVars>
          <dgm:bulletEnabled val="1"/>
        </dgm:presLayoutVars>
      </dgm:prSet>
      <dgm:spPr/>
    </dgm:pt>
    <dgm:pt modelId="{0F237111-B7B0-473E-9918-03EC8609A36D}" type="pres">
      <dgm:prSet presAssocID="{E96F1DB8-3811-44CF-9A6D-8E0012F09E2B}" presName="Name13" presStyleLbl="parChTrans1D2" presStyleIdx="1" presStyleCnt="8"/>
      <dgm:spPr/>
    </dgm:pt>
    <dgm:pt modelId="{49569B8A-C9DF-4B92-A45D-0CCA62DDC5FE}" type="pres">
      <dgm:prSet presAssocID="{FE53A8CB-87E5-41F9-8A3E-CCE7676F6E28}" presName="childText" presStyleLbl="bgAcc1" presStyleIdx="1" presStyleCnt="8" custScaleX="154477" custLinFactNeighborX="-8885">
        <dgm:presLayoutVars>
          <dgm:bulletEnabled val="1"/>
        </dgm:presLayoutVars>
      </dgm:prSet>
      <dgm:spPr/>
    </dgm:pt>
    <dgm:pt modelId="{6974698D-7394-4868-8B12-1D38446B4E50}" type="pres">
      <dgm:prSet presAssocID="{1913A872-163A-4B88-9421-279693F3F457}" presName="Name13" presStyleLbl="parChTrans1D2" presStyleIdx="2" presStyleCnt="8"/>
      <dgm:spPr/>
    </dgm:pt>
    <dgm:pt modelId="{32506714-2FA9-4DE2-A3D5-8000F480E0AD}" type="pres">
      <dgm:prSet presAssocID="{675D7801-04B6-4548-A2E9-E04C66A036F1}" presName="childText" presStyleLbl="bgAcc1" presStyleIdx="2" presStyleCnt="8" custScaleX="160636" custLinFactNeighborX="-9547">
        <dgm:presLayoutVars>
          <dgm:bulletEnabled val="1"/>
        </dgm:presLayoutVars>
      </dgm:prSet>
      <dgm:spPr/>
    </dgm:pt>
    <dgm:pt modelId="{8EFE3538-D343-4DC4-AB1F-1CE560A97575}" type="pres">
      <dgm:prSet presAssocID="{3C6C9562-56E6-4C4D-BB29-DA92A9917102}" presName="Name13" presStyleLbl="parChTrans1D2" presStyleIdx="3" presStyleCnt="8"/>
      <dgm:spPr/>
    </dgm:pt>
    <dgm:pt modelId="{8E653884-B7F0-4EE2-B0D4-4D5D37B08592}" type="pres">
      <dgm:prSet presAssocID="{1C1EA332-D466-45C3-AA45-2F3EE9477A10}" presName="childText" presStyleLbl="bgAcc1" presStyleIdx="3" presStyleCnt="8" custScaleX="165391" custLinFactNeighborX="-14301">
        <dgm:presLayoutVars>
          <dgm:bulletEnabled val="1"/>
        </dgm:presLayoutVars>
      </dgm:prSet>
      <dgm:spPr/>
    </dgm:pt>
    <dgm:pt modelId="{98C8C44D-FE8F-48FF-8618-77A412BD688E}" type="pres">
      <dgm:prSet presAssocID="{3B1F1FA0-4EE1-43F6-8ED9-1E431ED7C90C}" presName="root" presStyleCnt="0"/>
      <dgm:spPr/>
    </dgm:pt>
    <dgm:pt modelId="{337BB866-4F1F-402E-8BB9-CB05BBE7C0C6}" type="pres">
      <dgm:prSet presAssocID="{3B1F1FA0-4EE1-43F6-8ED9-1E431ED7C90C}" presName="rootComposite" presStyleCnt="0"/>
      <dgm:spPr/>
    </dgm:pt>
    <dgm:pt modelId="{C596C492-931F-4697-959E-0B626267293C}" type="pres">
      <dgm:prSet presAssocID="{3B1F1FA0-4EE1-43F6-8ED9-1E431ED7C90C}" presName="rootText" presStyleLbl="node1" presStyleIdx="1" presStyleCnt="2" custScaleX="156731"/>
      <dgm:spPr/>
    </dgm:pt>
    <dgm:pt modelId="{210DB212-9058-40D5-A800-AA5890EEFD55}" type="pres">
      <dgm:prSet presAssocID="{3B1F1FA0-4EE1-43F6-8ED9-1E431ED7C90C}" presName="rootConnector" presStyleLbl="node1" presStyleIdx="1" presStyleCnt="2"/>
      <dgm:spPr/>
    </dgm:pt>
    <dgm:pt modelId="{8597D457-87E3-4A06-AF45-C96D7AFEA655}" type="pres">
      <dgm:prSet presAssocID="{3B1F1FA0-4EE1-43F6-8ED9-1E431ED7C90C}" presName="childShape" presStyleCnt="0"/>
      <dgm:spPr/>
    </dgm:pt>
    <dgm:pt modelId="{F1A62054-58C6-4C08-80E0-DA17E2E0BD17}" type="pres">
      <dgm:prSet presAssocID="{AB561C3C-C92F-4C3C-8D1A-9CE1D25AF3EC}" presName="Name13" presStyleLbl="parChTrans1D2" presStyleIdx="4" presStyleCnt="8"/>
      <dgm:spPr/>
    </dgm:pt>
    <dgm:pt modelId="{C0BEA934-2E47-4EED-9CB1-8297B0543D90}" type="pres">
      <dgm:prSet presAssocID="{2BC084E4-BDF0-42B8-8D27-717609C2DD3B}" presName="childText" presStyleLbl="bgAcc1" presStyleIdx="4" presStyleCnt="8" custScaleX="144694">
        <dgm:presLayoutVars>
          <dgm:bulletEnabled val="1"/>
        </dgm:presLayoutVars>
      </dgm:prSet>
      <dgm:spPr/>
    </dgm:pt>
    <dgm:pt modelId="{2CC76248-D3F9-4EE7-9A2B-F3F975C215E1}" type="pres">
      <dgm:prSet presAssocID="{A11285D2-CB9F-4DAD-9B7A-B76D079D54FE}" presName="Name13" presStyleLbl="parChTrans1D2" presStyleIdx="5" presStyleCnt="8"/>
      <dgm:spPr/>
    </dgm:pt>
    <dgm:pt modelId="{3BC904C4-7FA4-4B6C-B360-E1F124FA929B}" type="pres">
      <dgm:prSet presAssocID="{37B0A188-0CBC-4DAB-9F1C-8A0A3089ABED}" presName="childText" presStyleLbl="bgAcc1" presStyleIdx="5" presStyleCnt="8" custScaleX="144694">
        <dgm:presLayoutVars>
          <dgm:bulletEnabled val="1"/>
        </dgm:presLayoutVars>
      </dgm:prSet>
      <dgm:spPr/>
    </dgm:pt>
    <dgm:pt modelId="{04199DC5-43B4-44F0-83CB-2FA08B446B22}" type="pres">
      <dgm:prSet presAssocID="{3F74C349-AEC9-44F7-B695-7063C5AFE0E6}" presName="Name13" presStyleLbl="parChTrans1D2" presStyleIdx="6" presStyleCnt="8"/>
      <dgm:spPr/>
    </dgm:pt>
    <dgm:pt modelId="{DA10E6B7-3EDA-4AFC-A10D-E3E5666789F1}" type="pres">
      <dgm:prSet presAssocID="{B0238462-3A84-4FC7-A591-753F5CBD4C87}" presName="childText" presStyleLbl="bgAcc1" presStyleIdx="6" presStyleCnt="8" custScaleX="144694">
        <dgm:presLayoutVars>
          <dgm:bulletEnabled val="1"/>
        </dgm:presLayoutVars>
      </dgm:prSet>
      <dgm:spPr/>
    </dgm:pt>
    <dgm:pt modelId="{CF7E1D74-8A23-4486-8613-F9B86B6ECA38}" type="pres">
      <dgm:prSet presAssocID="{44399BD0-9786-47C0-8ED8-140EF690C77E}" presName="Name13" presStyleLbl="parChTrans1D2" presStyleIdx="7" presStyleCnt="8"/>
      <dgm:spPr/>
    </dgm:pt>
    <dgm:pt modelId="{DCF3A378-A5D7-4338-B653-6AD45762C4AC}" type="pres">
      <dgm:prSet presAssocID="{6B3265F6-371E-46E3-9452-A10329ED457B}" presName="childText" presStyleLbl="bgAcc1" presStyleIdx="7" presStyleCnt="8" custScaleX="144694">
        <dgm:presLayoutVars>
          <dgm:bulletEnabled val="1"/>
        </dgm:presLayoutVars>
      </dgm:prSet>
      <dgm:spPr/>
    </dgm:pt>
  </dgm:ptLst>
  <dgm:cxnLst>
    <dgm:cxn modelId="{E2328B19-FBA8-43E7-8946-73A39B58489E}" type="presOf" srcId="{1F6A0E38-FEC9-4B63-A834-D9215FDD69D2}" destId="{4F33CECE-459D-406E-96D8-8E0DC2EBFB8E}" srcOrd="1" destOrd="0" presId="urn:microsoft.com/office/officeart/2005/8/layout/hierarchy3"/>
    <dgm:cxn modelId="{23E5631A-AFC2-4B13-B53B-A301FDA2E9F4}" type="presOf" srcId="{E96F1DB8-3811-44CF-9A6D-8E0012F09E2B}" destId="{0F237111-B7B0-473E-9918-03EC8609A36D}" srcOrd="0" destOrd="0" presId="urn:microsoft.com/office/officeart/2005/8/layout/hierarchy3"/>
    <dgm:cxn modelId="{22C56420-3CE3-4B7B-AC58-2DF6F02923F1}" srcId="{1F6A0E38-FEC9-4B63-A834-D9215FDD69D2}" destId="{FE53A8CB-87E5-41F9-8A3E-CCE7676F6E28}" srcOrd="1" destOrd="0" parTransId="{E96F1DB8-3811-44CF-9A6D-8E0012F09E2B}" sibTransId="{724E9C45-9FCB-40EB-AD5D-799F7BB6E543}"/>
    <dgm:cxn modelId="{53053D2B-9A11-4ED5-9DC4-854593C625C9}" srcId="{3B1F1FA0-4EE1-43F6-8ED9-1E431ED7C90C}" destId="{37B0A188-0CBC-4DAB-9F1C-8A0A3089ABED}" srcOrd="1" destOrd="0" parTransId="{A11285D2-CB9F-4DAD-9B7A-B76D079D54FE}" sibTransId="{98E33081-2977-4A29-8273-47942C243B2A}"/>
    <dgm:cxn modelId="{BF4D732E-02C4-4B19-A31F-0C16CC6B36DE}" srcId="{4F2F3629-BF9D-446E-BAAF-CB37B7997626}" destId="{1F6A0E38-FEC9-4B63-A834-D9215FDD69D2}" srcOrd="0" destOrd="0" parTransId="{96B7960D-5868-407D-BEA6-09C92159A55A}" sibTransId="{E65837B5-7D9F-4BF0-8E44-47202CEDA238}"/>
    <dgm:cxn modelId="{23D00632-44FB-4FE7-A6A0-D5E253F70BC5}" type="presOf" srcId="{1F6A0E38-FEC9-4B63-A834-D9215FDD69D2}" destId="{71DC5E9D-EC9A-4A13-B666-5816135A21D0}" srcOrd="0" destOrd="0" presId="urn:microsoft.com/office/officeart/2005/8/layout/hierarchy3"/>
    <dgm:cxn modelId="{C0682134-8E0E-4B95-98A0-DBFA4747F877}" type="presOf" srcId="{5B2CBE9F-0578-4ED9-8A4A-2EB50407622A}" destId="{CBC6822B-1378-41A0-ACFD-9C7E643A5A11}" srcOrd="0" destOrd="0" presId="urn:microsoft.com/office/officeart/2005/8/layout/hierarchy3"/>
    <dgm:cxn modelId="{DA8FBE3C-3BB1-49FA-B202-8AC6F8F3ACCA}" type="presOf" srcId="{4F2F3629-BF9D-446E-BAAF-CB37B7997626}" destId="{C5728EF9-B846-4A22-9742-F891E1CC967E}" srcOrd="0" destOrd="0" presId="urn:microsoft.com/office/officeart/2005/8/layout/hierarchy3"/>
    <dgm:cxn modelId="{5430826B-55CC-4E4C-90BC-5E326D94E409}" type="presOf" srcId="{3B1F1FA0-4EE1-43F6-8ED9-1E431ED7C90C}" destId="{C596C492-931F-4697-959E-0B626267293C}" srcOrd="0" destOrd="0" presId="urn:microsoft.com/office/officeart/2005/8/layout/hierarchy3"/>
    <dgm:cxn modelId="{1C3F4451-CEF5-4DA3-A493-576392FB9853}" type="presOf" srcId="{6B3265F6-371E-46E3-9452-A10329ED457B}" destId="{DCF3A378-A5D7-4338-B653-6AD45762C4AC}" srcOrd="0" destOrd="0" presId="urn:microsoft.com/office/officeart/2005/8/layout/hierarchy3"/>
    <dgm:cxn modelId="{61D5B071-4A20-4303-93CF-485FF11CCB43}" srcId="{1F6A0E38-FEC9-4B63-A834-D9215FDD69D2}" destId="{675D7801-04B6-4548-A2E9-E04C66A036F1}" srcOrd="2" destOrd="0" parTransId="{1913A872-163A-4B88-9421-279693F3F457}" sibTransId="{182914ED-124C-4108-BDA0-654D13ECB7B6}"/>
    <dgm:cxn modelId="{991E447A-7CEE-47BF-919D-58716EA0EDBD}" srcId="{1F6A0E38-FEC9-4B63-A834-D9215FDD69D2}" destId="{1C1EA332-D466-45C3-AA45-2F3EE9477A10}" srcOrd="3" destOrd="0" parTransId="{3C6C9562-56E6-4C4D-BB29-DA92A9917102}" sibTransId="{364E8431-B6E7-44B8-9BF0-660927C08BB8}"/>
    <dgm:cxn modelId="{4A7C4E88-FB59-4A82-B4E0-8242903C7BE8}" srcId="{3B1F1FA0-4EE1-43F6-8ED9-1E431ED7C90C}" destId="{B0238462-3A84-4FC7-A591-753F5CBD4C87}" srcOrd="2" destOrd="0" parTransId="{3F74C349-AEC9-44F7-B695-7063C5AFE0E6}" sibTransId="{0EF2F44D-3FBF-4F02-A221-E273D41BA234}"/>
    <dgm:cxn modelId="{78823389-4A9D-47CB-ADE5-2A32B19B9BAE}" type="presOf" srcId="{3B1F1FA0-4EE1-43F6-8ED9-1E431ED7C90C}" destId="{210DB212-9058-40D5-A800-AA5890EEFD55}" srcOrd="1" destOrd="0" presId="urn:microsoft.com/office/officeart/2005/8/layout/hierarchy3"/>
    <dgm:cxn modelId="{7A799498-384B-466F-BE9F-1FBA0553D6D0}" srcId="{4F2F3629-BF9D-446E-BAAF-CB37B7997626}" destId="{3B1F1FA0-4EE1-43F6-8ED9-1E431ED7C90C}" srcOrd="1" destOrd="0" parTransId="{E9D16C14-6D89-48D0-A4CC-53ACFAA28436}" sibTransId="{36881D01-BA1B-48E5-BD13-0AC41937B264}"/>
    <dgm:cxn modelId="{F2F8E49A-3DE0-4B8A-96EC-87ADB3635E8C}" type="presOf" srcId="{FE53A8CB-87E5-41F9-8A3E-CCE7676F6E28}" destId="{49569B8A-C9DF-4B92-A45D-0CCA62DDC5FE}" srcOrd="0" destOrd="0" presId="urn:microsoft.com/office/officeart/2005/8/layout/hierarchy3"/>
    <dgm:cxn modelId="{FA6B8DA2-BB76-4C00-8ED2-2DFA821A7F2D}" type="presOf" srcId="{44399BD0-9786-47C0-8ED8-140EF690C77E}" destId="{CF7E1D74-8A23-4486-8613-F9B86B6ECA38}" srcOrd="0" destOrd="0" presId="urn:microsoft.com/office/officeart/2005/8/layout/hierarchy3"/>
    <dgm:cxn modelId="{215286A6-CA40-4022-A76D-20B258B1AED4}" type="presOf" srcId="{675D7801-04B6-4548-A2E9-E04C66A036F1}" destId="{32506714-2FA9-4DE2-A3D5-8000F480E0AD}" srcOrd="0" destOrd="0" presId="urn:microsoft.com/office/officeart/2005/8/layout/hierarchy3"/>
    <dgm:cxn modelId="{17F983AA-68B4-46F8-AE33-6EC7D30E2FD5}" type="presOf" srcId="{1C1EA332-D466-45C3-AA45-2F3EE9477A10}" destId="{8E653884-B7F0-4EE2-B0D4-4D5D37B08592}" srcOrd="0" destOrd="0" presId="urn:microsoft.com/office/officeart/2005/8/layout/hierarchy3"/>
    <dgm:cxn modelId="{FC8D0EAD-4CA1-4217-A0C7-3FE3AAD958EA}" type="presOf" srcId="{1913A872-163A-4B88-9421-279693F3F457}" destId="{6974698D-7394-4868-8B12-1D38446B4E50}" srcOrd="0" destOrd="0" presId="urn:microsoft.com/office/officeart/2005/8/layout/hierarchy3"/>
    <dgm:cxn modelId="{B8B25AB6-C50A-460D-ADD7-F03A45350080}" type="presOf" srcId="{707A368A-5BE0-4CBC-978A-0214F9C8AA39}" destId="{B546BA59-E500-4C9A-8DF3-90CD2DD1806E}" srcOrd="0" destOrd="0" presId="urn:microsoft.com/office/officeart/2005/8/layout/hierarchy3"/>
    <dgm:cxn modelId="{F7C975BD-B9AF-4F82-893B-C173B9AA4FD8}" type="presOf" srcId="{3C6C9562-56E6-4C4D-BB29-DA92A9917102}" destId="{8EFE3538-D343-4DC4-AB1F-1CE560A97575}" srcOrd="0" destOrd="0" presId="urn:microsoft.com/office/officeart/2005/8/layout/hierarchy3"/>
    <dgm:cxn modelId="{2674A5D8-7239-4194-A237-5DB0333DAB1E}" srcId="{3B1F1FA0-4EE1-43F6-8ED9-1E431ED7C90C}" destId="{6B3265F6-371E-46E3-9452-A10329ED457B}" srcOrd="3" destOrd="0" parTransId="{44399BD0-9786-47C0-8ED8-140EF690C77E}" sibTransId="{E3EF7337-7DC5-4E86-B60A-243B3DC4B139}"/>
    <dgm:cxn modelId="{8B0E58E3-C706-4CD4-9321-97FFD38DDD54}" type="presOf" srcId="{37B0A188-0CBC-4DAB-9F1C-8A0A3089ABED}" destId="{3BC904C4-7FA4-4B6C-B360-E1F124FA929B}" srcOrd="0" destOrd="0" presId="urn:microsoft.com/office/officeart/2005/8/layout/hierarchy3"/>
    <dgm:cxn modelId="{F95797E7-54BD-47EC-807D-19F583A197FE}" srcId="{1F6A0E38-FEC9-4B63-A834-D9215FDD69D2}" destId="{707A368A-5BE0-4CBC-978A-0214F9C8AA39}" srcOrd="0" destOrd="0" parTransId="{5B2CBE9F-0578-4ED9-8A4A-2EB50407622A}" sibTransId="{23B7F665-F24F-424D-8C1C-436B71B1055D}"/>
    <dgm:cxn modelId="{EDA810F4-AA1C-462C-94A3-8ED62D926720}" type="presOf" srcId="{B0238462-3A84-4FC7-A591-753F5CBD4C87}" destId="{DA10E6B7-3EDA-4AFC-A10D-E3E5666789F1}" srcOrd="0" destOrd="0" presId="urn:microsoft.com/office/officeart/2005/8/layout/hierarchy3"/>
    <dgm:cxn modelId="{79E8E1F5-6B43-4DF7-ADDC-9C244D7E7EF5}" type="presOf" srcId="{AB561C3C-C92F-4C3C-8D1A-9CE1D25AF3EC}" destId="{F1A62054-58C6-4C08-80E0-DA17E2E0BD17}" srcOrd="0" destOrd="0" presId="urn:microsoft.com/office/officeart/2005/8/layout/hierarchy3"/>
    <dgm:cxn modelId="{3599EEF9-EC29-4A23-8C97-9E8D799EE020}" srcId="{3B1F1FA0-4EE1-43F6-8ED9-1E431ED7C90C}" destId="{2BC084E4-BDF0-42B8-8D27-717609C2DD3B}" srcOrd="0" destOrd="0" parTransId="{AB561C3C-C92F-4C3C-8D1A-9CE1D25AF3EC}" sibTransId="{5A3F0150-7DAA-4F54-8418-674CF13E3704}"/>
    <dgm:cxn modelId="{99DECBFB-9A01-4562-A738-9852147AAEFC}" type="presOf" srcId="{2BC084E4-BDF0-42B8-8D27-717609C2DD3B}" destId="{C0BEA934-2E47-4EED-9CB1-8297B0543D90}" srcOrd="0" destOrd="0" presId="urn:microsoft.com/office/officeart/2005/8/layout/hierarchy3"/>
    <dgm:cxn modelId="{1B79C2FE-263E-4B70-A130-172FF5CDD29C}" type="presOf" srcId="{A11285D2-CB9F-4DAD-9B7A-B76D079D54FE}" destId="{2CC76248-D3F9-4EE7-9A2B-F3F975C215E1}" srcOrd="0" destOrd="0" presId="urn:microsoft.com/office/officeart/2005/8/layout/hierarchy3"/>
    <dgm:cxn modelId="{4D04FBFE-93E6-41F7-AF39-AEAC9222B725}" type="presOf" srcId="{3F74C349-AEC9-44F7-B695-7063C5AFE0E6}" destId="{04199DC5-43B4-44F0-83CB-2FA08B446B22}" srcOrd="0" destOrd="0" presId="urn:microsoft.com/office/officeart/2005/8/layout/hierarchy3"/>
    <dgm:cxn modelId="{8D03C1CF-11BB-48C2-8405-13F2D88098EB}" type="presParOf" srcId="{C5728EF9-B846-4A22-9742-F891E1CC967E}" destId="{FD0AE754-0359-404C-ACC2-4A440391B5EC}" srcOrd="0" destOrd="0" presId="urn:microsoft.com/office/officeart/2005/8/layout/hierarchy3"/>
    <dgm:cxn modelId="{94A58AFB-0F29-41EF-8C5C-F28C3E55A48E}" type="presParOf" srcId="{FD0AE754-0359-404C-ACC2-4A440391B5EC}" destId="{E3BBD0C4-4469-4D51-A686-6EA1CCF974C5}" srcOrd="0" destOrd="0" presId="urn:microsoft.com/office/officeart/2005/8/layout/hierarchy3"/>
    <dgm:cxn modelId="{48E9CE57-5D8B-48EA-9DAD-4AC9D9DBC1C3}" type="presParOf" srcId="{E3BBD0C4-4469-4D51-A686-6EA1CCF974C5}" destId="{71DC5E9D-EC9A-4A13-B666-5816135A21D0}" srcOrd="0" destOrd="0" presId="urn:microsoft.com/office/officeart/2005/8/layout/hierarchy3"/>
    <dgm:cxn modelId="{464DF7AB-BDAF-41F6-9236-8F99B2F7672D}" type="presParOf" srcId="{E3BBD0C4-4469-4D51-A686-6EA1CCF974C5}" destId="{4F33CECE-459D-406E-96D8-8E0DC2EBFB8E}" srcOrd="1" destOrd="0" presId="urn:microsoft.com/office/officeart/2005/8/layout/hierarchy3"/>
    <dgm:cxn modelId="{D99DAFD5-60EF-492F-BE2E-2B1A1681F68E}" type="presParOf" srcId="{FD0AE754-0359-404C-ACC2-4A440391B5EC}" destId="{D40758E7-EAEC-4125-8005-B9DF4725B897}" srcOrd="1" destOrd="0" presId="urn:microsoft.com/office/officeart/2005/8/layout/hierarchy3"/>
    <dgm:cxn modelId="{0E434FA2-B8B0-44CB-B02B-2D2E0B1CA0D7}" type="presParOf" srcId="{D40758E7-EAEC-4125-8005-B9DF4725B897}" destId="{CBC6822B-1378-41A0-ACFD-9C7E643A5A11}" srcOrd="0" destOrd="0" presId="urn:microsoft.com/office/officeart/2005/8/layout/hierarchy3"/>
    <dgm:cxn modelId="{FD6F701D-72B0-4AD9-8C87-BA7A77D204D9}" type="presParOf" srcId="{D40758E7-EAEC-4125-8005-B9DF4725B897}" destId="{B546BA59-E500-4C9A-8DF3-90CD2DD1806E}" srcOrd="1" destOrd="0" presId="urn:microsoft.com/office/officeart/2005/8/layout/hierarchy3"/>
    <dgm:cxn modelId="{D7D669E8-4B12-44C2-B99D-FDC1BB3C748B}" type="presParOf" srcId="{D40758E7-EAEC-4125-8005-B9DF4725B897}" destId="{0F237111-B7B0-473E-9918-03EC8609A36D}" srcOrd="2" destOrd="0" presId="urn:microsoft.com/office/officeart/2005/8/layout/hierarchy3"/>
    <dgm:cxn modelId="{D7791C36-75EC-416D-88DA-CB6E360260EB}" type="presParOf" srcId="{D40758E7-EAEC-4125-8005-B9DF4725B897}" destId="{49569B8A-C9DF-4B92-A45D-0CCA62DDC5FE}" srcOrd="3" destOrd="0" presId="urn:microsoft.com/office/officeart/2005/8/layout/hierarchy3"/>
    <dgm:cxn modelId="{45FC8BC0-3E13-4FFF-8759-C687EF8F24FC}" type="presParOf" srcId="{D40758E7-EAEC-4125-8005-B9DF4725B897}" destId="{6974698D-7394-4868-8B12-1D38446B4E50}" srcOrd="4" destOrd="0" presId="urn:microsoft.com/office/officeart/2005/8/layout/hierarchy3"/>
    <dgm:cxn modelId="{8C8EB8C8-26B3-4360-8E5A-56AF3EA46EAA}" type="presParOf" srcId="{D40758E7-EAEC-4125-8005-B9DF4725B897}" destId="{32506714-2FA9-4DE2-A3D5-8000F480E0AD}" srcOrd="5" destOrd="0" presId="urn:microsoft.com/office/officeart/2005/8/layout/hierarchy3"/>
    <dgm:cxn modelId="{B0F6EE65-99FB-43FB-AE1C-516ABDD848D7}" type="presParOf" srcId="{D40758E7-EAEC-4125-8005-B9DF4725B897}" destId="{8EFE3538-D343-4DC4-AB1F-1CE560A97575}" srcOrd="6" destOrd="0" presId="urn:microsoft.com/office/officeart/2005/8/layout/hierarchy3"/>
    <dgm:cxn modelId="{BC3F0EC8-BC35-4D34-90FA-84CFBEE8FA52}" type="presParOf" srcId="{D40758E7-EAEC-4125-8005-B9DF4725B897}" destId="{8E653884-B7F0-4EE2-B0D4-4D5D37B08592}" srcOrd="7" destOrd="0" presId="urn:microsoft.com/office/officeart/2005/8/layout/hierarchy3"/>
    <dgm:cxn modelId="{9FCB56BC-BA78-4908-B0A9-9178F83C92CB}" type="presParOf" srcId="{C5728EF9-B846-4A22-9742-F891E1CC967E}" destId="{98C8C44D-FE8F-48FF-8618-77A412BD688E}" srcOrd="1" destOrd="0" presId="urn:microsoft.com/office/officeart/2005/8/layout/hierarchy3"/>
    <dgm:cxn modelId="{A3A66D3E-D5CB-4AF0-8223-EF76A0551515}" type="presParOf" srcId="{98C8C44D-FE8F-48FF-8618-77A412BD688E}" destId="{337BB866-4F1F-402E-8BB9-CB05BBE7C0C6}" srcOrd="0" destOrd="0" presId="urn:microsoft.com/office/officeart/2005/8/layout/hierarchy3"/>
    <dgm:cxn modelId="{23F52E02-38BF-4131-B03B-B75E5F8C0BD2}" type="presParOf" srcId="{337BB866-4F1F-402E-8BB9-CB05BBE7C0C6}" destId="{C596C492-931F-4697-959E-0B626267293C}" srcOrd="0" destOrd="0" presId="urn:microsoft.com/office/officeart/2005/8/layout/hierarchy3"/>
    <dgm:cxn modelId="{BF6335C4-9A33-435D-9B76-DAE9466426C8}" type="presParOf" srcId="{337BB866-4F1F-402E-8BB9-CB05BBE7C0C6}" destId="{210DB212-9058-40D5-A800-AA5890EEFD55}" srcOrd="1" destOrd="0" presId="urn:microsoft.com/office/officeart/2005/8/layout/hierarchy3"/>
    <dgm:cxn modelId="{F5EDFC4E-2039-45C3-BECA-32494A76E8AD}" type="presParOf" srcId="{98C8C44D-FE8F-48FF-8618-77A412BD688E}" destId="{8597D457-87E3-4A06-AF45-C96D7AFEA655}" srcOrd="1" destOrd="0" presId="urn:microsoft.com/office/officeart/2005/8/layout/hierarchy3"/>
    <dgm:cxn modelId="{D8F3E6AD-D1F7-4EE5-803E-3C3BF4E596B1}" type="presParOf" srcId="{8597D457-87E3-4A06-AF45-C96D7AFEA655}" destId="{F1A62054-58C6-4C08-80E0-DA17E2E0BD17}" srcOrd="0" destOrd="0" presId="urn:microsoft.com/office/officeart/2005/8/layout/hierarchy3"/>
    <dgm:cxn modelId="{D0B9A67F-7DF1-4F36-8CD8-C712FD3D821E}" type="presParOf" srcId="{8597D457-87E3-4A06-AF45-C96D7AFEA655}" destId="{C0BEA934-2E47-4EED-9CB1-8297B0543D90}" srcOrd="1" destOrd="0" presId="urn:microsoft.com/office/officeart/2005/8/layout/hierarchy3"/>
    <dgm:cxn modelId="{180A0B7E-94E0-4AB4-B5C5-9114538C3155}" type="presParOf" srcId="{8597D457-87E3-4A06-AF45-C96D7AFEA655}" destId="{2CC76248-D3F9-4EE7-9A2B-F3F975C215E1}" srcOrd="2" destOrd="0" presId="urn:microsoft.com/office/officeart/2005/8/layout/hierarchy3"/>
    <dgm:cxn modelId="{94EDE344-A7B8-45F0-B3A7-DA611B920543}" type="presParOf" srcId="{8597D457-87E3-4A06-AF45-C96D7AFEA655}" destId="{3BC904C4-7FA4-4B6C-B360-E1F124FA929B}" srcOrd="3" destOrd="0" presId="urn:microsoft.com/office/officeart/2005/8/layout/hierarchy3"/>
    <dgm:cxn modelId="{81042D8F-B900-4363-A295-E8D769CDB27A}" type="presParOf" srcId="{8597D457-87E3-4A06-AF45-C96D7AFEA655}" destId="{04199DC5-43B4-44F0-83CB-2FA08B446B22}" srcOrd="4" destOrd="0" presId="urn:microsoft.com/office/officeart/2005/8/layout/hierarchy3"/>
    <dgm:cxn modelId="{D82F9942-5983-492B-B6AF-DDF1F839A5EA}" type="presParOf" srcId="{8597D457-87E3-4A06-AF45-C96D7AFEA655}" destId="{DA10E6B7-3EDA-4AFC-A10D-E3E5666789F1}" srcOrd="5" destOrd="0" presId="urn:microsoft.com/office/officeart/2005/8/layout/hierarchy3"/>
    <dgm:cxn modelId="{D801AD69-76FE-4EAA-B71D-F3ECED43FCB8}" type="presParOf" srcId="{8597D457-87E3-4A06-AF45-C96D7AFEA655}" destId="{CF7E1D74-8A23-4486-8613-F9B86B6ECA38}" srcOrd="6" destOrd="0" presId="urn:microsoft.com/office/officeart/2005/8/layout/hierarchy3"/>
    <dgm:cxn modelId="{C4394449-2DFE-4F25-846D-C097518F90B9}" type="presParOf" srcId="{8597D457-87E3-4A06-AF45-C96D7AFEA655}" destId="{DCF3A378-A5D7-4338-B653-6AD45762C4AC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4EBCB53-D24E-48E5-8234-4ED663F21EDE}" type="doc">
      <dgm:prSet loTypeId="urn:microsoft.com/office/officeart/2005/8/layout/hierarchy3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A5AF1CD-0C4E-49ED-BEE6-0A027EB9DD60}">
      <dgm:prSet phldrT="[Текст]"/>
      <dgm:spPr/>
      <dgm:t>
        <a:bodyPr/>
        <a:lstStyle/>
        <a:p>
          <a:r>
            <a:rPr lang="ru-RU" dirty="0"/>
            <a:t>Недопустимо!</a:t>
          </a:r>
        </a:p>
      </dgm:t>
    </dgm:pt>
    <dgm:pt modelId="{B94365DE-6A47-47AA-BFD2-BC2C91E386D8}" type="parTrans" cxnId="{7B892860-4086-4F76-B1F6-4A9DB56F4764}">
      <dgm:prSet/>
      <dgm:spPr/>
      <dgm:t>
        <a:bodyPr/>
        <a:lstStyle/>
        <a:p>
          <a:endParaRPr lang="ru-RU"/>
        </a:p>
      </dgm:t>
    </dgm:pt>
    <dgm:pt modelId="{4C320960-8664-4FCA-A2DB-085CC980CE92}" type="sibTrans" cxnId="{7B892860-4086-4F76-B1F6-4A9DB56F4764}">
      <dgm:prSet/>
      <dgm:spPr/>
      <dgm:t>
        <a:bodyPr/>
        <a:lstStyle/>
        <a:p>
          <a:endParaRPr lang="ru-RU"/>
        </a:p>
      </dgm:t>
    </dgm:pt>
    <dgm:pt modelId="{1F977D54-277C-4E1C-81D7-3B21138290BE}">
      <dgm:prSet phldrT="[Текст]" custT="1"/>
      <dgm:spPr/>
      <dgm:t>
        <a:bodyPr/>
        <a:lstStyle/>
        <a:p>
          <a:r>
            <a:rPr lang="ru-RU" sz="1200" dirty="0"/>
            <a:t>Извлекать из раны осколки. Давать алкоголь как противошоковое средство.</a:t>
          </a:r>
        </a:p>
      </dgm:t>
    </dgm:pt>
    <dgm:pt modelId="{3513C136-30A3-4E4D-865A-200F7EC2073B}" type="parTrans" cxnId="{8B7E7CCE-9767-4F3D-BA9C-E671E7DCB261}">
      <dgm:prSet/>
      <dgm:spPr/>
      <dgm:t>
        <a:bodyPr/>
        <a:lstStyle/>
        <a:p>
          <a:endParaRPr lang="ru-RU" dirty="0"/>
        </a:p>
      </dgm:t>
    </dgm:pt>
    <dgm:pt modelId="{3F268A61-F938-4883-A4CC-721337AF8FBE}" type="sibTrans" cxnId="{8B7E7CCE-9767-4F3D-BA9C-E671E7DCB261}">
      <dgm:prSet/>
      <dgm:spPr/>
      <dgm:t>
        <a:bodyPr/>
        <a:lstStyle/>
        <a:p>
          <a:endParaRPr lang="ru-RU"/>
        </a:p>
      </dgm:t>
    </dgm:pt>
    <dgm:pt modelId="{DF1AA494-4AD0-4326-8DFB-7FD3432C549E}">
      <dgm:prSet phldrT="[Текст]" custT="1"/>
      <dgm:spPr/>
      <dgm:t>
        <a:bodyPr/>
        <a:lstStyle/>
        <a:p>
          <a:r>
            <a:rPr lang="ru-RU" sz="1400" dirty="0"/>
            <a:t>Вправлять в рану выпавшие органы при проникающих ранениях</a:t>
          </a:r>
          <a:r>
            <a:rPr lang="ru-RU" sz="1200" dirty="0"/>
            <a:t>.</a:t>
          </a:r>
        </a:p>
      </dgm:t>
    </dgm:pt>
    <dgm:pt modelId="{BB6C8C90-7952-4BFE-A645-06B72184A2EC}" type="parTrans" cxnId="{BFA0D149-A3F0-470C-888D-A53F7B9FCCB5}">
      <dgm:prSet/>
      <dgm:spPr/>
      <dgm:t>
        <a:bodyPr/>
        <a:lstStyle/>
        <a:p>
          <a:endParaRPr lang="ru-RU" dirty="0"/>
        </a:p>
      </dgm:t>
    </dgm:pt>
    <dgm:pt modelId="{31D62339-6B6A-48E3-BA06-1CE3BE269975}" type="sibTrans" cxnId="{BFA0D149-A3F0-470C-888D-A53F7B9FCCB5}">
      <dgm:prSet/>
      <dgm:spPr/>
      <dgm:t>
        <a:bodyPr/>
        <a:lstStyle/>
        <a:p>
          <a:endParaRPr lang="ru-RU"/>
        </a:p>
      </dgm:t>
    </dgm:pt>
    <dgm:pt modelId="{566280F5-2E10-4963-A8F2-6F3F0C184125}">
      <dgm:prSet custT="1"/>
      <dgm:spPr/>
      <dgm:t>
        <a:bodyPr/>
        <a:lstStyle/>
        <a:p>
          <a:r>
            <a:rPr lang="ru-RU" sz="1400" dirty="0"/>
            <a:t>Совмещать костные обломки при открытых переломах.</a:t>
          </a:r>
        </a:p>
      </dgm:t>
    </dgm:pt>
    <dgm:pt modelId="{2E9058D1-B64B-49A2-96FD-3B847BDA8EE3}" type="parTrans" cxnId="{75783DF0-460D-45DD-87E2-9DEACAEDE7FB}">
      <dgm:prSet/>
      <dgm:spPr/>
      <dgm:t>
        <a:bodyPr/>
        <a:lstStyle/>
        <a:p>
          <a:endParaRPr lang="ru-RU" dirty="0"/>
        </a:p>
      </dgm:t>
    </dgm:pt>
    <dgm:pt modelId="{F8EC635B-E2F3-4025-9744-1C4FD1310673}" type="sibTrans" cxnId="{75783DF0-460D-45DD-87E2-9DEACAEDE7FB}">
      <dgm:prSet/>
      <dgm:spPr/>
      <dgm:t>
        <a:bodyPr/>
        <a:lstStyle/>
        <a:p>
          <a:endParaRPr lang="ru-RU"/>
        </a:p>
      </dgm:t>
    </dgm:pt>
    <dgm:pt modelId="{08D4C57F-230F-468B-9F83-F2D3F7B2EC12}">
      <dgm:prSet/>
      <dgm:spPr/>
      <dgm:t>
        <a:bodyPr/>
        <a:lstStyle/>
        <a:p>
          <a:r>
            <a:rPr lang="ru-RU" dirty="0"/>
            <a:t>Давать пострадавшему пить в случаях проникающих ранений живота</a:t>
          </a:r>
        </a:p>
      </dgm:t>
    </dgm:pt>
    <dgm:pt modelId="{633ABC8C-C819-4634-9AA8-E6CE53AF14D9}" type="parTrans" cxnId="{6047B80C-1B12-4CF8-B1A5-070200631B95}">
      <dgm:prSet/>
      <dgm:spPr/>
      <dgm:t>
        <a:bodyPr/>
        <a:lstStyle/>
        <a:p>
          <a:endParaRPr lang="ru-RU" dirty="0"/>
        </a:p>
      </dgm:t>
    </dgm:pt>
    <dgm:pt modelId="{31B96673-1E9A-44B3-92CA-A10C1BD286D6}" type="sibTrans" cxnId="{6047B80C-1B12-4CF8-B1A5-070200631B95}">
      <dgm:prSet/>
      <dgm:spPr/>
      <dgm:t>
        <a:bodyPr/>
        <a:lstStyle/>
        <a:p>
          <a:endParaRPr lang="ru-RU"/>
        </a:p>
      </dgm:t>
    </dgm:pt>
    <dgm:pt modelId="{DBE6FF0E-5414-41BD-9262-A63C6631D0EF}" type="pres">
      <dgm:prSet presAssocID="{54EBCB53-D24E-48E5-8234-4ED663F21ED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C473E5F-480F-42D5-877D-FDD6CC8E5F56}" type="pres">
      <dgm:prSet presAssocID="{CA5AF1CD-0C4E-49ED-BEE6-0A027EB9DD60}" presName="root" presStyleCnt="0"/>
      <dgm:spPr/>
    </dgm:pt>
    <dgm:pt modelId="{A36AD22A-030C-46AF-A264-E73A612D48E8}" type="pres">
      <dgm:prSet presAssocID="{CA5AF1CD-0C4E-49ED-BEE6-0A027EB9DD60}" presName="rootComposite" presStyleCnt="0"/>
      <dgm:spPr/>
    </dgm:pt>
    <dgm:pt modelId="{2354078F-56A7-4560-94B3-E2DD9A3BC2F1}" type="pres">
      <dgm:prSet presAssocID="{CA5AF1CD-0C4E-49ED-BEE6-0A027EB9DD60}" presName="rootText" presStyleLbl="node1" presStyleIdx="0" presStyleCnt="1" custScaleX="148573" custLinFactNeighborX="-520"/>
      <dgm:spPr/>
    </dgm:pt>
    <dgm:pt modelId="{49712F55-7552-48E6-AE53-6915C0196364}" type="pres">
      <dgm:prSet presAssocID="{CA5AF1CD-0C4E-49ED-BEE6-0A027EB9DD60}" presName="rootConnector" presStyleLbl="node1" presStyleIdx="0" presStyleCnt="1"/>
      <dgm:spPr/>
    </dgm:pt>
    <dgm:pt modelId="{A7976A47-F3C2-4E7C-B5FB-F5597554B1B2}" type="pres">
      <dgm:prSet presAssocID="{CA5AF1CD-0C4E-49ED-BEE6-0A027EB9DD60}" presName="childShape" presStyleCnt="0"/>
      <dgm:spPr/>
    </dgm:pt>
    <dgm:pt modelId="{F6546A0C-4001-476E-9568-53E3601C5B09}" type="pres">
      <dgm:prSet presAssocID="{3513C136-30A3-4E4D-865A-200F7EC2073B}" presName="Name13" presStyleLbl="parChTrans1D2" presStyleIdx="0" presStyleCnt="4"/>
      <dgm:spPr/>
    </dgm:pt>
    <dgm:pt modelId="{4CCC3139-EDBA-473B-B8CE-67FC0DF8C0E5}" type="pres">
      <dgm:prSet presAssocID="{1F977D54-277C-4E1C-81D7-3B21138290BE}" presName="childText" presStyleLbl="bgAcc1" presStyleIdx="0" presStyleCnt="4" custScaleX="154037" custScaleY="118963" custLinFactNeighborX="6539" custLinFactNeighborY="-5885">
        <dgm:presLayoutVars>
          <dgm:bulletEnabled val="1"/>
        </dgm:presLayoutVars>
      </dgm:prSet>
      <dgm:spPr/>
    </dgm:pt>
    <dgm:pt modelId="{82AE7B52-74C5-4730-941A-6428653C21B2}" type="pres">
      <dgm:prSet presAssocID="{BB6C8C90-7952-4BFE-A645-06B72184A2EC}" presName="Name13" presStyleLbl="parChTrans1D2" presStyleIdx="1" presStyleCnt="4"/>
      <dgm:spPr/>
    </dgm:pt>
    <dgm:pt modelId="{E359B63B-FCAD-477F-8453-7D7B9009673E}" type="pres">
      <dgm:prSet presAssocID="{DF1AA494-4AD0-4326-8DFB-7FD3432C549E}" presName="childText" presStyleLbl="bgAcc1" presStyleIdx="1" presStyleCnt="4" custScaleX="154037" custLinFactNeighborX="29066">
        <dgm:presLayoutVars>
          <dgm:bulletEnabled val="1"/>
        </dgm:presLayoutVars>
      </dgm:prSet>
      <dgm:spPr/>
    </dgm:pt>
    <dgm:pt modelId="{BD31E6CE-5A77-456C-B55B-9E1D9BC319DB}" type="pres">
      <dgm:prSet presAssocID="{2E9058D1-B64B-49A2-96FD-3B847BDA8EE3}" presName="Name13" presStyleLbl="parChTrans1D2" presStyleIdx="2" presStyleCnt="4"/>
      <dgm:spPr/>
    </dgm:pt>
    <dgm:pt modelId="{B832EA51-4CCD-4DEE-AF1F-9B91FB86FE82}" type="pres">
      <dgm:prSet presAssocID="{566280F5-2E10-4963-A8F2-6F3F0C184125}" presName="childText" presStyleLbl="bgAcc1" presStyleIdx="2" presStyleCnt="4" custScaleX="148838" custLinFactNeighborX="34872">
        <dgm:presLayoutVars>
          <dgm:bulletEnabled val="1"/>
        </dgm:presLayoutVars>
      </dgm:prSet>
      <dgm:spPr/>
    </dgm:pt>
    <dgm:pt modelId="{AADC82D3-9526-4C74-9284-5D1F00D09A1F}" type="pres">
      <dgm:prSet presAssocID="{633ABC8C-C819-4634-9AA8-E6CE53AF14D9}" presName="Name13" presStyleLbl="parChTrans1D2" presStyleIdx="3" presStyleCnt="4"/>
      <dgm:spPr/>
    </dgm:pt>
    <dgm:pt modelId="{4527AAA1-1922-4708-A1F9-B4DC53DC1359}" type="pres">
      <dgm:prSet presAssocID="{08D4C57F-230F-468B-9F83-F2D3F7B2EC12}" presName="childText" presStyleLbl="bgAcc1" presStyleIdx="3" presStyleCnt="4" custScaleX="148838" custLinFactNeighborX="34265">
        <dgm:presLayoutVars>
          <dgm:bulletEnabled val="1"/>
        </dgm:presLayoutVars>
      </dgm:prSet>
      <dgm:spPr/>
    </dgm:pt>
  </dgm:ptLst>
  <dgm:cxnLst>
    <dgm:cxn modelId="{6047B80C-1B12-4CF8-B1A5-070200631B95}" srcId="{CA5AF1CD-0C4E-49ED-BEE6-0A027EB9DD60}" destId="{08D4C57F-230F-468B-9F83-F2D3F7B2EC12}" srcOrd="3" destOrd="0" parTransId="{633ABC8C-C819-4634-9AA8-E6CE53AF14D9}" sibTransId="{31B96673-1E9A-44B3-92CA-A10C1BD286D6}"/>
    <dgm:cxn modelId="{DCC77713-6E2F-47D0-8D79-250DD78DC96D}" type="presOf" srcId="{3513C136-30A3-4E4D-865A-200F7EC2073B}" destId="{F6546A0C-4001-476E-9568-53E3601C5B09}" srcOrd="0" destOrd="0" presId="urn:microsoft.com/office/officeart/2005/8/layout/hierarchy3"/>
    <dgm:cxn modelId="{7B892860-4086-4F76-B1F6-4A9DB56F4764}" srcId="{54EBCB53-D24E-48E5-8234-4ED663F21EDE}" destId="{CA5AF1CD-0C4E-49ED-BEE6-0A027EB9DD60}" srcOrd="0" destOrd="0" parTransId="{B94365DE-6A47-47AA-BFD2-BC2C91E386D8}" sibTransId="{4C320960-8664-4FCA-A2DB-085CC980CE92}"/>
    <dgm:cxn modelId="{BFA0D149-A3F0-470C-888D-A53F7B9FCCB5}" srcId="{CA5AF1CD-0C4E-49ED-BEE6-0A027EB9DD60}" destId="{DF1AA494-4AD0-4326-8DFB-7FD3432C549E}" srcOrd="1" destOrd="0" parTransId="{BB6C8C90-7952-4BFE-A645-06B72184A2EC}" sibTransId="{31D62339-6B6A-48E3-BA06-1CE3BE269975}"/>
    <dgm:cxn modelId="{D15ED371-9DCD-44B1-A955-064FCB6FF725}" type="presOf" srcId="{CA5AF1CD-0C4E-49ED-BEE6-0A027EB9DD60}" destId="{49712F55-7552-48E6-AE53-6915C0196364}" srcOrd="1" destOrd="0" presId="urn:microsoft.com/office/officeart/2005/8/layout/hierarchy3"/>
    <dgm:cxn modelId="{1BE2DF59-9D4F-4C4B-A60F-189745644674}" type="presOf" srcId="{DF1AA494-4AD0-4326-8DFB-7FD3432C549E}" destId="{E359B63B-FCAD-477F-8453-7D7B9009673E}" srcOrd="0" destOrd="0" presId="urn:microsoft.com/office/officeart/2005/8/layout/hierarchy3"/>
    <dgm:cxn modelId="{9879567E-1E84-4B10-B25B-3668EF362ECF}" type="presOf" srcId="{CA5AF1CD-0C4E-49ED-BEE6-0A027EB9DD60}" destId="{2354078F-56A7-4560-94B3-E2DD9A3BC2F1}" srcOrd="0" destOrd="0" presId="urn:microsoft.com/office/officeart/2005/8/layout/hierarchy3"/>
    <dgm:cxn modelId="{667E7BAB-EBD5-4DDB-A631-3405646D277E}" type="presOf" srcId="{566280F5-2E10-4963-A8F2-6F3F0C184125}" destId="{B832EA51-4CCD-4DEE-AF1F-9B91FB86FE82}" srcOrd="0" destOrd="0" presId="urn:microsoft.com/office/officeart/2005/8/layout/hierarchy3"/>
    <dgm:cxn modelId="{ACE372BF-3E6D-4DD4-A3BC-A9127156EF01}" type="presOf" srcId="{633ABC8C-C819-4634-9AA8-E6CE53AF14D9}" destId="{AADC82D3-9526-4C74-9284-5D1F00D09A1F}" srcOrd="0" destOrd="0" presId="urn:microsoft.com/office/officeart/2005/8/layout/hierarchy3"/>
    <dgm:cxn modelId="{5EC587C7-C9AF-45C9-8F7A-3B402BA9DD82}" type="presOf" srcId="{BB6C8C90-7952-4BFE-A645-06B72184A2EC}" destId="{82AE7B52-74C5-4730-941A-6428653C21B2}" srcOrd="0" destOrd="0" presId="urn:microsoft.com/office/officeart/2005/8/layout/hierarchy3"/>
    <dgm:cxn modelId="{8B7E7CCE-9767-4F3D-BA9C-E671E7DCB261}" srcId="{CA5AF1CD-0C4E-49ED-BEE6-0A027EB9DD60}" destId="{1F977D54-277C-4E1C-81D7-3B21138290BE}" srcOrd="0" destOrd="0" parTransId="{3513C136-30A3-4E4D-865A-200F7EC2073B}" sibTransId="{3F268A61-F938-4883-A4CC-721337AF8FBE}"/>
    <dgm:cxn modelId="{4B23C1DE-F12F-4878-8CE9-15CB33B3A3FB}" type="presOf" srcId="{1F977D54-277C-4E1C-81D7-3B21138290BE}" destId="{4CCC3139-EDBA-473B-B8CE-67FC0DF8C0E5}" srcOrd="0" destOrd="0" presId="urn:microsoft.com/office/officeart/2005/8/layout/hierarchy3"/>
    <dgm:cxn modelId="{DC7867E4-D838-4F6C-B8AD-20AA00ACC869}" type="presOf" srcId="{08D4C57F-230F-468B-9F83-F2D3F7B2EC12}" destId="{4527AAA1-1922-4708-A1F9-B4DC53DC1359}" srcOrd="0" destOrd="0" presId="urn:microsoft.com/office/officeart/2005/8/layout/hierarchy3"/>
    <dgm:cxn modelId="{75783DF0-460D-45DD-87E2-9DEACAEDE7FB}" srcId="{CA5AF1CD-0C4E-49ED-BEE6-0A027EB9DD60}" destId="{566280F5-2E10-4963-A8F2-6F3F0C184125}" srcOrd="2" destOrd="0" parTransId="{2E9058D1-B64B-49A2-96FD-3B847BDA8EE3}" sibTransId="{F8EC635B-E2F3-4025-9744-1C4FD1310673}"/>
    <dgm:cxn modelId="{E543FEF2-A555-4246-B6C7-1246F7DC8D8D}" type="presOf" srcId="{54EBCB53-D24E-48E5-8234-4ED663F21EDE}" destId="{DBE6FF0E-5414-41BD-9262-A63C6631D0EF}" srcOrd="0" destOrd="0" presId="urn:microsoft.com/office/officeart/2005/8/layout/hierarchy3"/>
    <dgm:cxn modelId="{7315FAF8-DB68-4C88-8BED-AA822844E97D}" type="presOf" srcId="{2E9058D1-B64B-49A2-96FD-3B847BDA8EE3}" destId="{BD31E6CE-5A77-456C-B55B-9E1D9BC319DB}" srcOrd="0" destOrd="0" presId="urn:microsoft.com/office/officeart/2005/8/layout/hierarchy3"/>
    <dgm:cxn modelId="{86B8859D-5541-409C-ACA4-2E2AB08E1FCA}" type="presParOf" srcId="{DBE6FF0E-5414-41BD-9262-A63C6631D0EF}" destId="{1C473E5F-480F-42D5-877D-FDD6CC8E5F56}" srcOrd="0" destOrd="0" presId="urn:microsoft.com/office/officeart/2005/8/layout/hierarchy3"/>
    <dgm:cxn modelId="{C21CA4D9-0462-419E-9715-58AFA087080C}" type="presParOf" srcId="{1C473E5F-480F-42D5-877D-FDD6CC8E5F56}" destId="{A36AD22A-030C-46AF-A264-E73A612D48E8}" srcOrd="0" destOrd="0" presId="urn:microsoft.com/office/officeart/2005/8/layout/hierarchy3"/>
    <dgm:cxn modelId="{D31199DC-6456-4FC5-8CC9-B7E797AF9127}" type="presParOf" srcId="{A36AD22A-030C-46AF-A264-E73A612D48E8}" destId="{2354078F-56A7-4560-94B3-E2DD9A3BC2F1}" srcOrd="0" destOrd="0" presId="urn:microsoft.com/office/officeart/2005/8/layout/hierarchy3"/>
    <dgm:cxn modelId="{507A51BC-D42E-426A-A607-4C920F0ED216}" type="presParOf" srcId="{A36AD22A-030C-46AF-A264-E73A612D48E8}" destId="{49712F55-7552-48E6-AE53-6915C0196364}" srcOrd="1" destOrd="0" presId="urn:microsoft.com/office/officeart/2005/8/layout/hierarchy3"/>
    <dgm:cxn modelId="{7D327380-B40E-4001-BF0A-5137C8ACBDA0}" type="presParOf" srcId="{1C473E5F-480F-42D5-877D-FDD6CC8E5F56}" destId="{A7976A47-F3C2-4E7C-B5FB-F5597554B1B2}" srcOrd="1" destOrd="0" presId="urn:microsoft.com/office/officeart/2005/8/layout/hierarchy3"/>
    <dgm:cxn modelId="{339ADCFE-2750-4269-9438-23D54CC17003}" type="presParOf" srcId="{A7976A47-F3C2-4E7C-B5FB-F5597554B1B2}" destId="{F6546A0C-4001-476E-9568-53E3601C5B09}" srcOrd="0" destOrd="0" presId="urn:microsoft.com/office/officeart/2005/8/layout/hierarchy3"/>
    <dgm:cxn modelId="{C1B6C790-7E18-49F4-AD26-53ACAD04E7A3}" type="presParOf" srcId="{A7976A47-F3C2-4E7C-B5FB-F5597554B1B2}" destId="{4CCC3139-EDBA-473B-B8CE-67FC0DF8C0E5}" srcOrd="1" destOrd="0" presId="urn:microsoft.com/office/officeart/2005/8/layout/hierarchy3"/>
    <dgm:cxn modelId="{83F174A6-DB1D-4F1A-B903-4C5EF7315717}" type="presParOf" srcId="{A7976A47-F3C2-4E7C-B5FB-F5597554B1B2}" destId="{82AE7B52-74C5-4730-941A-6428653C21B2}" srcOrd="2" destOrd="0" presId="urn:microsoft.com/office/officeart/2005/8/layout/hierarchy3"/>
    <dgm:cxn modelId="{CA67AEBD-DEC7-4DF1-B179-572451E79D96}" type="presParOf" srcId="{A7976A47-F3C2-4E7C-B5FB-F5597554B1B2}" destId="{E359B63B-FCAD-477F-8453-7D7B9009673E}" srcOrd="3" destOrd="0" presId="urn:microsoft.com/office/officeart/2005/8/layout/hierarchy3"/>
    <dgm:cxn modelId="{1BA2C586-DDB3-4579-83B4-34DAED38238E}" type="presParOf" srcId="{A7976A47-F3C2-4E7C-B5FB-F5597554B1B2}" destId="{BD31E6CE-5A77-456C-B55B-9E1D9BC319DB}" srcOrd="4" destOrd="0" presId="urn:microsoft.com/office/officeart/2005/8/layout/hierarchy3"/>
    <dgm:cxn modelId="{87B14BFF-B989-4098-8651-4A3C1EABF978}" type="presParOf" srcId="{A7976A47-F3C2-4E7C-B5FB-F5597554B1B2}" destId="{B832EA51-4CCD-4DEE-AF1F-9B91FB86FE82}" srcOrd="5" destOrd="0" presId="urn:microsoft.com/office/officeart/2005/8/layout/hierarchy3"/>
    <dgm:cxn modelId="{D2E78363-8489-41CF-979C-671EF142D61F}" type="presParOf" srcId="{A7976A47-F3C2-4E7C-B5FB-F5597554B1B2}" destId="{AADC82D3-9526-4C74-9284-5D1F00D09A1F}" srcOrd="6" destOrd="0" presId="urn:microsoft.com/office/officeart/2005/8/layout/hierarchy3"/>
    <dgm:cxn modelId="{7A1B768E-AE6A-4F14-B268-00EC665AFD55}" type="presParOf" srcId="{A7976A47-F3C2-4E7C-B5FB-F5597554B1B2}" destId="{4527AAA1-1922-4708-A1F9-B4DC53DC1359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8090FFA-D178-4FE4-A615-4366C4C2516C}" type="doc">
      <dgm:prSet loTypeId="urn:microsoft.com/office/officeart/2005/8/layout/pList2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52CE56-FE67-40CB-B8A3-FD49209B3869}">
      <dgm:prSet phldrT="[Текст]" custT="1"/>
      <dgm:spPr/>
      <dgm:t>
        <a:bodyPr/>
        <a:lstStyle/>
        <a:p>
          <a:r>
            <a:rPr lang="ru-RU" sz="1400" dirty="0"/>
            <a:t>При кровотечении- немедленно наложить кровоостанавливающие жгуты</a:t>
          </a:r>
        </a:p>
      </dgm:t>
    </dgm:pt>
    <dgm:pt modelId="{5C73C056-ABA5-4DE7-B178-630D4FB8FE30}" type="parTrans" cxnId="{3F624426-A6A4-41A2-AC03-149FAA414385}">
      <dgm:prSet/>
      <dgm:spPr/>
      <dgm:t>
        <a:bodyPr/>
        <a:lstStyle/>
        <a:p>
          <a:endParaRPr lang="ru-RU"/>
        </a:p>
      </dgm:t>
    </dgm:pt>
    <dgm:pt modelId="{C01DA44D-717C-4793-A28A-EF799BDF63B9}" type="sibTrans" cxnId="{3F624426-A6A4-41A2-AC03-149FAA414385}">
      <dgm:prSet/>
      <dgm:spPr/>
      <dgm:t>
        <a:bodyPr/>
        <a:lstStyle/>
        <a:p>
          <a:endParaRPr lang="ru-RU"/>
        </a:p>
      </dgm:t>
    </dgm:pt>
    <dgm:pt modelId="{15436181-1EB9-4E46-98E7-DCE0B1B32DCC}">
      <dgm:prSet phldrT="[Текст]" custT="1"/>
      <dgm:spPr/>
      <dgm:t>
        <a:bodyPr/>
        <a:lstStyle/>
        <a:p>
          <a:r>
            <a:rPr lang="ru-RU" sz="1400" dirty="0"/>
            <a:t>При переломах костей конечностей, таза и рёбер, проникающих ранениях грудной клетки и брюшной полости тщательно обезболить пострадавшего</a:t>
          </a:r>
          <a:r>
            <a:rPr lang="ru-RU" sz="1100" dirty="0"/>
            <a:t>.</a:t>
          </a:r>
        </a:p>
      </dgm:t>
    </dgm:pt>
    <dgm:pt modelId="{996F6C1F-83A7-4886-8484-340D81626ED4}" type="parTrans" cxnId="{BFDE890F-BE21-4BD4-AB5C-17632810DEE0}">
      <dgm:prSet/>
      <dgm:spPr/>
      <dgm:t>
        <a:bodyPr/>
        <a:lstStyle/>
        <a:p>
          <a:endParaRPr lang="ru-RU"/>
        </a:p>
      </dgm:t>
    </dgm:pt>
    <dgm:pt modelId="{84B552BE-1B85-46BC-8E53-63BF58CE9805}" type="sibTrans" cxnId="{BFDE890F-BE21-4BD4-AB5C-17632810DEE0}">
      <dgm:prSet/>
      <dgm:spPr/>
      <dgm:t>
        <a:bodyPr/>
        <a:lstStyle/>
        <a:p>
          <a:endParaRPr lang="ru-RU"/>
        </a:p>
      </dgm:t>
    </dgm:pt>
    <dgm:pt modelId="{60734BDE-EED7-4474-8980-0B6CE0BDB482}">
      <dgm:prSet custT="1"/>
      <dgm:spPr/>
      <dgm:t>
        <a:bodyPr/>
        <a:lstStyle/>
        <a:p>
          <a:r>
            <a:rPr lang="ru-RU" sz="1400" dirty="0"/>
            <a:t>Наложить транспорт ные шины.</a:t>
          </a:r>
        </a:p>
      </dgm:t>
    </dgm:pt>
    <dgm:pt modelId="{6035866C-B4BB-4F15-8C1A-217707683BFD}" type="parTrans" cxnId="{53582D8C-CB01-4680-9D5E-1E31FB68A22D}">
      <dgm:prSet/>
      <dgm:spPr/>
      <dgm:t>
        <a:bodyPr/>
        <a:lstStyle/>
        <a:p>
          <a:endParaRPr lang="ru-RU"/>
        </a:p>
      </dgm:t>
    </dgm:pt>
    <dgm:pt modelId="{6EA0A895-D584-413A-AA81-69E4505A808A}" type="sibTrans" cxnId="{53582D8C-CB01-4680-9D5E-1E31FB68A22D}">
      <dgm:prSet/>
      <dgm:spPr/>
      <dgm:t>
        <a:bodyPr/>
        <a:lstStyle/>
        <a:p>
          <a:endParaRPr lang="ru-RU"/>
        </a:p>
      </dgm:t>
    </dgm:pt>
    <dgm:pt modelId="{70046C1F-124D-44DD-B0EC-C2B3B6B4EC44}">
      <dgm:prSet custT="1"/>
      <dgm:spPr/>
      <dgm:t>
        <a:bodyPr/>
        <a:lstStyle/>
        <a:p>
          <a:r>
            <a:rPr lang="ru-RU" sz="1600" dirty="0"/>
            <a:t>Вызвать «Скорую помощь».</a:t>
          </a:r>
        </a:p>
      </dgm:t>
    </dgm:pt>
    <dgm:pt modelId="{65F7C46B-9D33-4F6B-97ED-544289402218}" type="parTrans" cxnId="{CC71B3A1-5FEB-4D08-A681-C903C63C38D8}">
      <dgm:prSet/>
      <dgm:spPr/>
      <dgm:t>
        <a:bodyPr/>
        <a:lstStyle/>
        <a:p>
          <a:endParaRPr lang="ru-RU"/>
        </a:p>
      </dgm:t>
    </dgm:pt>
    <dgm:pt modelId="{C178D693-62DC-4AD7-A013-FE5B2F9A011D}" type="sibTrans" cxnId="{CC71B3A1-5FEB-4D08-A681-C903C63C38D8}">
      <dgm:prSet/>
      <dgm:spPr/>
      <dgm:t>
        <a:bodyPr/>
        <a:lstStyle/>
        <a:p>
          <a:endParaRPr lang="ru-RU"/>
        </a:p>
      </dgm:t>
    </dgm:pt>
    <dgm:pt modelId="{BA352C57-C5BF-4DD0-9051-A647EFDA913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/>
            <a:t>Обработать раны и наложить стериль-ные повязки.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52F3CA83-6651-43A5-BDB8-AE1EB4ECA282}" type="parTrans" cxnId="{D61736E2-66BF-4FD6-B6EB-07CED6AC7C16}">
      <dgm:prSet/>
      <dgm:spPr/>
      <dgm:t>
        <a:bodyPr/>
        <a:lstStyle/>
        <a:p>
          <a:endParaRPr lang="ru-RU"/>
        </a:p>
      </dgm:t>
    </dgm:pt>
    <dgm:pt modelId="{7CA4A15E-706E-4AFA-AED6-46513BD0F6F7}" type="sibTrans" cxnId="{D61736E2-66BF-4FD6-B6EB-07CED6AC7C16}">
      <dgm:prSet/>
      <dgm:spPr/>
      <dgm:t>
        <a:bodyPr/>
        <a:lstStyle/>
        <a:p>
          <a:endParaRPr lang="ru-RU"/>
        </a:p>
      </dgm:t>
    </dgm:pt>
    <dgm:pt modelId="{15A866DF-59CF-4DC7-B20A-B07142D86353}" type="pres">
      <dgm:prSet presAssocID="{C8090FFA-D178-4FE4-A615-4366C4C2516C}" presName="Name0" presStyleCnt="0">
        <dgm:presLayoutVars>
          <dgm:dir/>
          <dgm:resizeHandles val="exact"/>
        </dgm:presLayoutVars>
      </dgm:prSet>
      <dgm:spPr/>
    </dgm:pt>
    <dgm:pt modelId="{69F3C7A6-283F-4BD4-AD88-BDE4F73FBFA9}" type="pres">
      <dgm:prSet presAssocID="{C8090FFA-D178-4FE4-A615-4366C4C2516C}" presName="bkgdShp" presStyleLbl="alignAccFollowNode1" presStyleIdx="0" presStyleCnt="1"/>
      <dgm:spPr/>
    </dgm:pt>
    <dgm:pt modelId="{48B782B1-DC8B-440C-8F96-E704BBB050D8}" type="pres">
      <dgm:prSet presAssocID="{C8090FFA-D178-4FE4-A615-4366C4C2516C}" presName="linComp" presStyleCnt="0"/>
      <dgm:spPr/>
    </dgm:pt>
    <dgm:pt modelId="{91960C0D-2DB8-44C4-BF2A-144BC9EC1168}" type="pres">
      <dgm:prSet presAssocID="{5652CE56-FE67-40CB-B8A3-FD49209B3869}" presName="compNode" presStyleCnt="0"/>
      <dgm:spPr/>
    </dgm:pt>
    <dgm:pt modelId="{99C8F20D-61FF-417B-8B97-AEF922BFCDAB}" type="pres">
      <dgm:prSet presAssocID="{5652CE56-FE67-40CB-B8A3-FD49209B3869}" presName="node" presStyleLbl="node1" presStyleIdx="0" presStyleCnt="5" custScaleX="123889" custLinFactNeighborX="-13524">
        <dgm:presLayoutVars>
          <dgm:bulletEnabled val="1"/>
        </dgm:presLayoutVars>
      </dgm:prSet>
      <dgm:spPr/>
    </dgm:pt>
    <dgm:pt modelId="{86EF4997-32FC-4132-B5EB-FE20FC06BDF0}" type="pres">
      <dgm:prSet presAssocID="{5652CE56-FE67-40CB-B8A3-FD49209B3869}" presName="invisiNode" presStyleLbl="node1" presStyleIdx="0" presStyleCnt="5"/>
      <dgm:spPr/>
    </dgm:pt>
    <dgm:pt modelId="{593B2D63-9821-4D48-9196-847705011C6A}" type="pres">
      <dgm:prSet presAssocID="{5652CE56-FE67-40CB-B8A3-FD49209B3869}" presName="imagNode" presStyleLbl="fgImgPlace1" presStyleIdx="0" presStyleCnt="5" custScaleX="97415" custScaleY="100949" custLinFactNeighborX="-1979" custLinFactNeighborY="950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184A7AFF-6B97-47B3-BCEE-4F0D3C63A09F}" type="pres">
      <dgm:prSet presAssocID="{C01DA44D-717C-4793-A28A-EF799BDF63B9}" presName="sibTrans" presStyleLbl="sibTrans2D1" presStyleIdx="0" presStyleCnt="0"/>
      <dgm:spPr/>
    </dgm:pt>
    <dgm:pt modelId="{814184F6-897A-42A2-9868-605330CC0261}" type="pres">
      <dgm:prSet presAssocID="{15436181-1EB9-4E46-98E7-DCE0B1B32DCC}" presName="compNode" presStyleCnt="0"/>
      <dgm:spPr/>
    </dgm:pt>
    <dgm:pt modelId="{5F0D4AAA-9DD5-41A8-8A2E-592927D8F477}" type="pres">
      <dgm:prSet presAssocID="{15436181-1EB9-4E46-98E7-DCE0B1B32DCC}" presName="node" presStyleLbl="node1" presStyleIdx="1" presStyleCnt="5" custScaleX="166855" custLinFactNeighborX="-5942">
        <dgm:presLayoutVars>
          <dgm:bulletEnabled val="1"/>
        </dgm:presLayoutVars>
      </dgm:prSet>
      <dgm:spPr/>
    </dgm:pt>
    <dgm:pt modelId="{2BBA984B-F22B-4C8C-8E04-7EE8EF7D6A42}" type="pres">
      <dgm:prSet presAssocID="{15436181-1EB9-4E46-98E7-DCE0B1B32DCC}" presName="invisiNode" presStyleLbl="node1" presStyleIdx="1" presStyleCnt="5"/>
      <dgm:spPr/>
    </dgm:pt>
    <dgm:pt modelId="{759EC949-1EC6-49DA-B3EA-A558F6AC8C55}" type="pres">
      <dgm:prSet presAssocID="{15436181-1EB9-4E46-98E7-DCE0B1B32DCC}" presName="imagNode" presStyleLbl="fgImgPlace1" presStyleIdx="1" presStyleCnt="5" custLinFactNeighborX="-3268" custLinFactNeighborY="950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48F04C85-1F35-4720-AFDC-8E1C66FC354D}" type="pres">
      <dgm:prSet presAssocID="{84B552BE-1B85-46BC-8E53-63BF58CE9805}" presName="sibTrans" presStyleLbl="sibTrans2D1" presStyleIdx="0" presStyleCnt="0"/>
      <dgm:spPr/>
    </dgm:pt>
    <dgm:pt modelId="{BA38EE0A-DBE9-4ED3-AF33-D3B4A5CBDC57}" type="pres">
      <dgm:prSet presAssocID="{BA352C57-C5BF-4DD0-9051-A647EFDA9137}" presName="compNode" presStyleCnt="0"/>
      <dgm:spPr/>
    </dgm:pt>
    <dgm:pt modelId="{8D316684-9A4C-4660-A46A-6D3799AB43A4}" type="pres">
      <dgm:prSet presAssocID="{BA352C57-C5BF-4DD0-9051-A647EFDA9137}" presName="node" presStyleLbl="node1" presStyleIdx="2" presStyleCnt="5" custScaleX="103203" custLinFactNeighborX="-4272">
        <dgm:presLayoutVars>
          <dgm:bulletEnabled val="1"/>
        </dgm:presLayoutVars>
      </dgm:prSet>
      <dgm:spPr/>
    </dgm:pt>
    <dgm:pt modelId="{A72F4926-DBA3-421E-B748-F5B58A848560}" type="pres">
      <dgm:prSet presAssocID="{BA352C57-C5BF-4DD0-9051-A647EFDA9137}" presName="invisiNode" presStyleLbl="node1" presStyleIdx="2" presStyleCnt="5"/>
      <dgm:spPr/>
    </dgm:pt>
    <dgm:pt modelId="{956114E6-B57C-419B-9E39-B6FFBF64C605}" type="pres">
      <dgm:prSet presAssocID="{BA352C57-C5BF-4DD0-9051-A647EFDA9137}" presName="imagNode" presStyleLbl="fgImgPlace1" presStyleIdx="2" presStyleCnt="5" custScaleY="110455" custLinFactNeighborX="-3758" custLinFactNeighborY="950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B3CA346A-11BF-43A1-8C79-D2A96E450DA6}" type="pres">
      <dgm:prSet presAssocID="{7CA4A15E-706E-4AFA-AED6-46513BD0F6F7}" presName="sibTrans" presStyleLbl="sibTrans2D1" presStyleIdx="0" presStyleCnt="0"/>
      <dgm:spPr/>
    </dgm:pt>
    <dgm:pt modelId="{73C9BBC4-B5CD-4BBA-9B21-B7555D695EE0}" type="pres">
      <dgm:prSet presAssocID="{60734BDE-EED7-4474-8980-0B6CE0BDB482}" presName="compNode" presStyleCnt="0"/>
      <dgm:spPr/>
    </dgm:pt>
    <dgm:pt modelId="{B819951A-B30B-46FF-A206-34A80B363D41}" type="pres">
      <dgm:prSet presAssocID="{60734BDE-EED7-4474-8980-0B6CE0BDB482}" presName="node" presStyleLbl="node1" presStyleIdx="3" presStyleCnt="5" custScaleX="121628">
        <dgm:presLayoutVars>
          <dgm:bulletEnabled val="1"/>
        </dgm:presLayoutVars>
      </dgm:prSet>
      <dgm:spPr/>
    </dgm:pt>
    <dgm:pt modelId="{9801BC99-AB1A-405D-94E4-8E50E7AC5024}" type="pres">
      <dgm:prSet presAssocID="{60734BDE-EED7-4474-8980-0B6CE0BDB482}" presName="invisiNode" presStyleLbl="node1" presStyleIdx="3" presStyleCnt="5"/>
      <dgm:spPr/>
    </dgm:pt>
    <dgm:pt modelId="{5B421ED0-D40E-44ED-8188-3AAF49EE6600}" type="pres">
      <dgm:prSet presAssocID="{60734BDE-EED7-4474-8980-0B6CE0BDB482}" presName="imagNode" presStyleLbl="fgImgPlace1" presStyleIdx="3" presStyleCnt="5"/>
      <dgm:spPr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D29BF733-6C91-4B5B-A21B-FE73433013DD}" type="pres">
      <dgm:prSet presAssocID="{6EA0A895-D584-413A-AA81-69E4505A808A}" presName="sibTrans" presStyleLbl="sibTrans2D1" presStyleIdx="0" presStyleCnt="0"/>
      <dgm:spPr/>
    </dgm:pt>
    <dgm:pt modelId="{57C1AC8C-ECEB-40A3-8130-6242DFD15616}" type="pres">
      <dgm:prSet presAssocID="{70046C1F-124D-44DD-B0EC-C2B3B6B4EC44}" presName="compNode" presStyleCnt="0"/>
      <dgm:spPr/>
    </dgm:pt>
    <dgm:pt modelId="{1826EDC8-FD58-4C85-9C80-F70219FF1912}" type="pres">
      <dgm:prSet presAssocID="{70046C1F-124D-44DD-B0EC-C2B3B6B4EC44}" presName="node" presStyleLbl="node1" presStyleIdx="4" presStyleCnt="5" custScaleX="112507" custLinFactNeighborX="11438">
        <dgm:presLayoutVars>
          <dgm:bulletEnabled val="1"/>
        </dgm:presLayoutVars>
      </dgm:prSet>
      <dgm:spPr/>
    </dgm:pt>
    <dgm:pt modelId="{918D898C-231F-4B6F-B5C5-7CA5E929770F}" type="pres">
      <dgm:prSet presAssocID="{70046C1F-124D-44DD-B0EC-C2B3B6B4EC44}" presName="invisiNode" presStyleLbl="node1" presStyleIdx="4" presStyleCnt="5"/>
      <dgm:spPr/>
    </dgm:pt>
    <dgm:pt modelId="{3C150C9F-1648-41BB-B378-00978ECE01EF}" type="pres">
      <dgm:prSet presAssocID="{70046C1F-124D-44DD-B0EC-C2B3B6B4EC44}" presName="imagNode" presStyleLbl="fgImgPlace1" presStyleIdx="4" presStyleCnt="5" custScaleX="99060" custScaleY="88533"/>
      <dgm:spPr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</dgm:ptLst>
  <dgm:cxnLst>
    <dgm:cxn modelId="{BFDE890F-BE21-4BD4-AB5C-17632810DEE0}" srcId="{C8090FFA-D178-4FE4-A615-4366C4C2516C}" destId="{15436181-1EB9-4E46-98E7-DCE0B1B32DCC}" srcOrd="1" destOrd="0" parTransId="{996F6C1F-83A7-4886-8484-340D81626ED4}" sibTransId="{84B552BE-1B85-46BC-8E53-63BF58CE9805}"/>
    <dgm:cxn modelId="{7E93CC14-447C-4F54-A7A8-657CAA078A03}" type="presOf" srcId="{60734BDE-EED7-4474-8980-0B6CE0BDB482}" destId="{B819951A-B30B-46FF-A206-34A80B363D41}" srcOrd="0" destOrd="0" presId="urn:microsoft.com/office/officeart/2005/8/layout/pList2#1"/>
    <dgm:cxn modelId="{3F624426-A6A4-41A2-AC03-149FAA414385}" srcId="{C8090FFA-D178-4FE4-A615-4366C4C2516C}" destId="{5652CE56-FE67-40CB-B8A3-FD49209B3869}" srcOrd="0" destOrd="0" parTransId="{5C73C056-ABA5-4DE7-B178-630D4FB8FE30}" sibTransId="{C01DA44D-717C-4793-A28A-EF799BDF63B9}"/>
    <dgm:cxn modelId="{4881F52F-6763-4DF6-9EAE-22E68E365E71}" type="presOf" srcId="{7CA4A15E-706E-4AFA-AED6-46513BD0F6F7}" destId="{B3CA346A-11BF-43A1-8C79-D2A96E450DA6}" srcOrd="0" destOrd="0" presId="urn:microsoft.com/office/officeart/2005/8/layout/pList2#1"/>
    <dgm:cxn modelId="{B0070E3B-B5E7-4C02-A4F2-314FB35C8702}" type="presOf" srcId="{5652CE56-FE67-40CB-B8A3-FD49209B3869}" destId="{99C8F20D-61FF-417B-8B97-AEF922BFCDAB}" srcOrd="0" destOrd="0" presId="urn:microsoft.com/office/officeart/2005/8/layout/pList2#1"/>
    <dgm:cxn modelId="{E174B951-1368-4DFA-9E45-4E0796F1A945}" type="presOf" srcId="{84B552BE-1B85-46BC-8E53-63BF58CE9805}" destId="{48F04C85-1F35-4720-AFDC-8E1C66FC354D}" srcOrd="0" destOrd="0" presId="urn:microsoft.com/office/officeart/2005/8/layout/pList2#1"/>
    <dgm:cxn modelId="{14110256-FCBE-454B-842B-565870B74F8B}" type="presOf" srcId="{BA352C57-C5BF-4DD0-9051-A647EFDA9137}" destId="{8D316684-9A4C-4660-A46A-6D3799AB43A4}" srcOrd="0" destOrd="0" presId="urn:microsoft.com/office/officeart/2005/8/layout/pList2#1"/>
    <dgm:cxn modelId="{BA96C67F-2F06-49B2-BB28-C1CA71271D6A}" type="presOf" srcId="{6EA0A895-D584-413A-AA81-69E4505A808A}" destId="{D29BF733-6C91-4B5B-A21B-FE73433013DD}" srcOrd="0" destOrd="0" presId="urn:microsoft.com/office/officeart/2005/8/layout/pList2#1"/>
    <dgm:cxn modelId="{53582D8C-CB01-4680-9D5E-1E31FB68A22D}" srcId="{C8090FFA-D178-4FE4-A615-4366C4C2516C}" destId="{60734BDE-EED7-4474-8980-0B6CE0BDB482}" srcOrd="3" destOrd="0" parTransId="{6035866C-B4BB-4F15-8C1A-217707683BFD}" sibTransId="{6EA0A895-D584-413A-AA81-69E4505A808A}"/>
    <dgm:cxn modelId="{D0E0509B-310C-4ECF-B580-E70448955F25}" type="presOf" srcId="{70046C1F-124D-44DD-B0EC-C2B3B6B4EC44}" destId="{1826EDC8-FD58-4C85-9C80-F70219FF1912}" srcOrd="0" destOrd="0" presId="urn:microsoft.com/office/officeart/2005/8/layout/pList2#1"/>
    <dgm:cxn modelId="{CC71B3A1-5FEB-4D08-A681-C903C63C38D8}" srcId="{C8090FFA-D178-4FE4-A615-4366C4C2516C}" destId="{70046C1F-124D-44DD-B0EC-C2B3B6B4EC44}" srcOrd="4" destOrd="0" parTransId="{65F7C46B-9D33-4F6B-97ED-544289402218}" sibTransId="{C178D693-62DC-4AD7-A013-FE5B2F9A011D}"/>
    <dgm:cxn modelId="{4C9F3FA7-3F75-42DD-AE27-6819397CBFC8}" type="presOf" srcId="{15436181-1EB9-4E46-98E7-DCE0B1B32DCC}" destId="{5F0D4AAA-9DD5-41A8-8A2E-592927D8F477}" srcOrd="0" destOrd="0" presId="urn:microsoft.com/office/officeart/2005/8/layout/pList2#1"/>
    <dgm:cxn modelId="{385B9AD0-F29E-467F-8E4C-612F7E68FBCD}" type="presOf" srcId="{C8090FFA-D178-4FE4-A615-4366C4C2516C}" destId="{15A866DF-59CF-4DC7-B20A-B07142D86353}" srcOrd="0" destOrd="0" presId="urn:microsoft.com/office/officeart/2005/8/layout/pList2#1"/>
    <dgm:cxn modelId="{ABFBF4D6-5B7D-43BB-A08C-F9C4E3732A32}" type="presOf" srcId="{C01DA44D-717C-4793-A28A-EF799BDF63B9}" destId="{184A7AFF-6B97-47B3-BCEE-4F0D3C63A09F}" srcOrd="0" destOrd="0" presId="urn:microsoft.com/office/officeart/2005/8/layout/pList2#1"/>
    <dgm:cxn modelId="{D61736E2-66BF-4FD6-B6EB-07CED6AC7C16}" srcId="{C8090FFA-D178-4FE4-A615-4366C4C2516C}" destId="{BA352C57-C5BF-4DD0-9051-A647EFDA9137}" srcOrd="2" destOrd="0" parTransId="{52F3CA83-6651-43A5-BDB8-AE1EB4ECA282}" sibTransId="{7CA4A15E-706E-4AFA-AED6-46513BD0F6F7}"/>
    <dgm:cxn modelId="{83B0D50C-2333-40FC-A2E8-CF2AB8837025}" type="presParOf" srcId="{15A866DF-59CF-4DC7-B20A-B07142D86353}" destId="{69F3C7A6-283F-4BD4-AD88-BDE4F73FBFA9}" srcOrd="0" destOrd="0" presId="urn:microsoft.com/office/officeart/2005/8/layout/pList2#1"/>
    <dgm:cxn modelId="{2791BCDC-4406-4689-B6F5-1C8A8AB744B5}" type="presParOf" srcId="{15A866DF-59CF-4DC7-B20A-B07142D86353}" destId="{48B782B1-DC8B-440C-8F96-E704BBB050D8}" srcOrd="1" destOrd="0" presId="urn:microsoft.com/office/officeart/2005/8/layout/pList2#1"/>
    <dgm:cxn modelId="{BA15607D-0E06-433D-964C-DB35E4FF5B51}" type="presParOf" srcId="{48B782B1-DC8B-440C-8F96-E704BBB050D8}" destId="{91960C0D-2DB8-44C4-BF2A-144BC9EC1168}" srcOrd="0" destOrd="0" presId="urn:microsoft.com/office/officeart/2005/8/layout/pList2#1"/>
    <dgm:cxn modelId="{8A091923-D2FB-4F02-B31E-20AD4CB77392}" type="presParOf" srcId="{91960C0D-2DB8-44C4-BF2A-144BC9EC1168}" destId="{99C8F20D-61FF-417B-8B97-AEF922BFCDAB}" srcOrd="0" destOrd="0" presId="urn:microsoft.com/office/officeart/2005/8/layout/pList2#1"/>
    <dgm:cxn modelId="{AC1FFEB0-BE31-4844-A3D1-81539E5FAB0B}" type="presParOf" srcId="{91960C0D-2DB8-44C4-BF2A-144BC9EC1168}" destId="{86EF4997-32FC-4132-B5EB-FE20FC06BDF0}" srcOrd="1" destOrd="0" presId="urn:microsoft.com/office/officeart/2005/8/layout/pList2#1"/>
    <dgm:cxn modelId="{8C2F944F-F490-4BFF-AFDB-F325D98A3CA9}" type="presParOf" srcId="{91960C0D-2DB8-44C4-BF2A-144BC9EC1168}" destId="{593B2D63-9821-4D48-9196-847705011C6A}" srcOrd="2" destOrd="0" presId="urn:microsoft.com/office/officeart/2005/8/layout/pList2#1"/>
    <dgm:cxn modelId="{A32CACB2-864D-43B1-BB26-97687686D57F}" type="presParOf" srcId="{48B782B1-DC8B-440C-8F96-E704BBB050D8}" destId="{184A7AFF-6B97-47B3-BCEE-4F0D3C63A09F}" srcOrd="1" destOrd="0" presId="urn:microsoft.com/office/officeart/2005/8/layout/pList2#1"/>
    <dgm:cxn modelId="{66BA2341-37BF-432C-9338-697E413E1437}" type="presParOf" srcId="{48B782B1-DC8B-440C-8F96-E704BBB050D8}" destId="{814184F6-897A-42A2-9868-605330CC0261}" srcOrd="2" destOrd="0" presId="urn:microsoft.com/office/officeart/2005/8/layout/pList2#1"/>
    <dgm:cxn modelId="{4AAB6E24-95C0-43D7-A15B-10CC524B6921}" type="presParOf" srcId="{814184F6-897A-42A2-9868-605330CC0261}" destId="{5F0D4AAA-9DD5-41A8-8A2E-592927D8F477}" srcOrd="0" destOrd="0" presId="urn:microsoft.com/office/officeart/2005/8/layout/pList2#1"/>
    <dgm:cxn modelId="{EED86061-2026-44ED-A041-93E0447698A9}" type="presParOf" srcId="{814184F6-897A-42A2-9868-605330CC0261}" destId="{2BBA984B-F22B-4C8C-8E04-7EE8EF7D6A42}" srcOrd="1" destOrd="0" presId="urn:microsoft.com/office/officeart/2005/8/layout/pList2#1"/>
    <dgm:cxn modelId="{9D89C2D1-61F4-4F35-AF9C-109313219EB9}" type="presParOf" srcId="{814184F6-897A-42A2-9868-605330CC0261}" destId="{759EC949-1EC6-49DA-B3EA-A558F6AC8C55}" srcOrd="2" destOrd="0" presId="urn:microsoft.com/office/officeart/2005/8/layout/pList2#1"/>
    <dgm:cxn modelId="{BF78C3AA-D959-4096-A676-63A065E0A308}" type="presParOf" srcId="{48B782B1-DC8B-440C-8F96-E704BBB050D8}" destId="{48F04C85-1F35-4720-AFDC-8E1C66FC354D}" srcOrd="3" destOrd="0" presId="urn:microsoft.com/office/officeart/2005/8/layout/pList2#1"/>
    <dgm:cxn modelId="{EEC9AF0B-B412-4794-AAC8-D17039A77BB2}" type="presParOf" srcId="{48B782B1-DC8B-440C-8F96-E704BBB050D8}" destId="{BA38EE0A-DBE9-4ED3-AF33-D3B4A5CBDC57}" srcOrd="4" destOrd="0" presId="urn:microsoft.com/office/officeart/2005/8/layout/pList2#1"/>
    <dgm:cxn modelId="{E1C82CCA-E26D-41D5-A9BC-FDED71014069}" type="presParOf" srcId="{BA38EE0A-DBE9-4ED3-AF33-D3B4A5CBDC57}" destId="{8D316684-9A4C-4660-A46A-6D3799AB43A4}" srcOrd="0" destOrd="0" presId="urn:microsoft.com/office/officeart/2005/8/layout/pList2#1"/>
    <dgm:cxn modelId="{10E65E93-9F9A-4405-A031-8632916B2863}" type="presParOf" srcId="{BA38EE0A-DBE9-4ED3-AF33-D3B4A5CBDC57}" destId="{A72F4926-DBA3-421E-B748-F5B58A848560}" srcOrd="1" destOrd="0" presId="urn:microsoft.com/office/officeart/2005/8/layout/pList2#1"/>
    <dgm:cxn modelId="{03EF50CE-7D64-4ABA-8B09-CF4C0F1E5D27}" type="presParOf" srcId="{BA38EE0A-DBE9-4ED3-AF33-D3B4A5CBDC57}" destId="{956114E6-B57C-419B-9E39-B6FFBF64C605}" srcOrd="2" destOrd="0" presId="urn:microsoft.com/office/officeart/2005/8/layout/pList2#1"/>
    <dgm:cxn modelId="{8E6FF64B-8967-4EEB-803A-51B65495998F}" type="presParOf" srcId="{48B782B1-DC8B-440C-8F96-E704BBB050D8}" destId="{B3CA346A-11BF-43A1-8C79-D2A96E450DA6}" srcOrd="5" destOrd="0" presId="urn:microsoft.com/office/officeart/2005/8/layout/pList2#1"/>
    <dgm:cxn modelId="{F6F35CC8-F48B-4FAC-BA4A-4E3395C85ADC}" type="presParOf" srcId="{48B782B1-DC8B-440C-8F96-E704BBB050D8}" destId="{73C9BBC4-B5CD-4BBA-9B21-B7555D695EE0}" srcOrd="6" destOrd="0" presId="urn:microsoft.com/office/officeart/2005/8/layout/pList2#1"/>
    <dgm:cxn modelId="{7FE0B305-29B2-446D-BBB7-532D550F4EFC}" type="presParOf" srcId="{73C9BBC4-B5CD-4BBA-9B21-B7555D695EE0}" destId="{B819951A-B30B-46FF-A206-34A80B363D41}" srcOrd="0" destOrd="0" presId="urn:microsoft.com/office/officeart/2005/8/layout/pList2#1"/>
    <dgm:cxn modelId="{8AF514A7-2DEE-451B-A6AC-EC4E8D6BE606}" type="presParOf" srcId="{73C9BBC4-B5CD-4BBA-9B21-B7555D695EE0}" destId="{9801BC99-AB1A-405D-94E4-8E50E7AC5024}" srcOrd="1" destOrd="0" presId="urn:microsoft.com/office/officeart/2005/8/layout/pList2#1"/>
    <dgm:cxn modelId="{7B96EE83-DF1C-473F-B6A6-6CB77A793DF2}" type="presParOf" srcId="{73C9BBC4-B5CD-4BBA-9B21-B7555D695EE0}" destId="{5B421ED0-D40E-44ED-8188-3AAF49EE6600}" srcOrd="2" destOrd="0" presId="urn:microsoft.com/office/officeart/2005/8/layout/pList2#1"/>
    <dgm:cxn modelId="{2984F62B-38E7-489E-AABA-1470DB3E87DC}" type="presParOf" srcId="{48B782B1-DC8B-440C-8F96-E704BBB050D8}" destId="{D29BF733-6C91-4B5B-A21B-FE73433013DD}" srcOrd="7" destOrd="0" presId="urn:microsoft.com/office/officeart/2005/8/layout/pList2#1"/>
    <dgm:cxn modelId="{62623D5B-6461-479B-8013-016C78C2D800}" type="presParOf" srcId="{48B782B1-DC8B-440C-8F96-E704BBB050D8}" destId="{57C1AC8C-ECEB-40A3-8130-6242DFD15616}" srcOrd="8" destOrd="0" presId="urn:microsoft.com/office/officeart/2005/8/layout/pList2#1"/>
    <dgm:cxn modelId="{3A88EBB1-DA2F-4461-8702-2578962DC58E}" type="presParOf" srcId="{57C1AC8C-ECEB-40A3-8130-6242DFD15616}" destId="{1826EDC8-FD58-4C85-9C80-F70219FF1912}" srcOrd="0" destOrd="0" presId="urn:microsoft.com/office/officeart/2005/8/layout/pList2#1"/>
    <dgm:cxn modelId="{16E61F21-6EA6-4C8D-9853-5A8C9F81B52B}" type="presParOf" srcId="{57C1AC8C-ECEB-40A3-8130-6242DFD15616}" destId="{918D898C-231F-4B6F-B5C5-7CA5E929770F}" srcOrd="1" destOrd="0" presId="urn:microsoft.com/office/officeart/2005/8/layout/pList2#1"/>
    <dgm:cxn modelId="{CAE5EF6A-94BD-4E6D-94DA-80B29081285F}" type="presParOf" srcId="{57C1AC8C-ECEB-40A3-8130-6242DFD15616}" destId="{3C150C9F-1648-41BB-B378-00978ECE01EF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AE9CF2F5-CE02-43D4-BBF1-78A055CC25B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5C0280-677E-4634-BE9E-33153CA171DB}">
      <dgm:prSet phldrT="[Текст]"/>
      <dgm:spPr/>
      <dgm:t>
        <a:bodyPr/>
        <a:lstStyle/>
        <a:p>
          <a:r>
            <a:rPr lang="ru-RU" dirty="0"/>
            <a:t>1</a:t>
          </a:r>
        </a:p>
      </dgm:t>
    </dgm:pt>
    <dgm:pt modelId="{5CE24F23-F573-4334-A69A-0F1FDD3446CB}" type="parTrans" cxnId="{8BC9628F-C1E5-4ED1-B38B-D1FBB191AF7F}">
      <dgm:prSet/>
      <dgm:spPr/>
      <dgm:t>
        <a:bodyPr/>
        <a:lstStyle/>
        <a:p>
          <a:endParaRPr lang="ru-RU"/>
        </a:p>
      </dgm:t>
    </dgm:pt>
    <dgm:pt modelId="{70820D2C-080E-427C-93FB-E0F993573F78}" type="sibTrans" cxnId="{8BC9628F-C1E5-4ED1-B38B-D1FBB191AF7F}">
      <dgm:prSet/>
      <dgm:spPr/>
      <dgm:t>
        <a:bodyPr/>
        <a:lstStyle/>
        <a:p>
          <a:endParaRPr lang="ru-RU"/>
        </a:p>
      </dgm:t>
    </dgm:pt>
    <dgm:pt modelId="{FBF72645-1D19-45B8-AF0A-F7D8B3C156F6}">
      <dgm:prSet phldrT="[Текст]" custT="1"/>
      <dgm:spPr/>
      <dgm:t>
        <a:bodyPr/>
        <a:lstStyle/>
        <a:p>
          <a:r>
            <a:rPr lang="ru-RU" sz="1500" dirty="0"/>
            <a:t> </a:t>
          </a:r>
          <a:r>
            <a:rPr lang="ru-RU" sz="1800" dirty="0"/>
            <a:t>Поворачивать, перемещать пострадавшего нужно как минимум втроем (в самом крайнем случае вдвоем).Запомните! Чтобы свести к минимуму вероятность дополнительной травмы, при перемещении пострадавшего следует слегка растягивать в длину и ни в коем случае не давать изгибаться шее и пояснице. </a:t>
          </a:r>
          <a:br>
            <a:rPr lang="ru-RU" sz="1800" dirty="0"/>
          </a:br>
          <a:endParaRPr lang="ru-RU" sz="1800" dirty="0"/>
        </a:p>
      </dgm:t>
    </dgm:pt>
    <dgm:pt modelId="{900567B9-4E1E-41BB-B61A-7ACBF7027195}" type="parTrans" cxnId="{7054D05E-30F3-4926-ABCC-3308DA324120}">
      <dgm:prSet/>
      <dgm:spPr/>
      <dgm:t>
        <a:bodyPr/>
        <a:lstStyle/>
        <a:p>
          <a:endParaRPr lang="ru-RU"/>
        </a:p>
      </dgm:t>
    </dgm:pt>
    <dgm:pt modelId="{119B6F54-ADB5-4FA6-9E63-CD953170F463}" type="sibTrans" cxnId="{7054D05E-30F3-4926-ABCC-3308DA324120}">
      <dgm:prSet/>
      <dgm:spPr/>
      <dgm:t>
        <a:bodyPr/>
        <a:lstStyle/>
        <a:p>
          <a:endParaRPr lang="ru-RU"/>
        </a:p>
      </dgm:t>
    </dgm:pt>
    <dgm:pt modelId="{42B72006-F3C2-412F-A2EC-FAC986A6ED1D}">
      <dgm:prSet phldrT="[Текст]"/>
      <dgm:spPr/>
      <dgm:t>
        <a:bodyPr/>
        <a:lstStyle/>
        <a:p>
          <a:r>
            <a:rPr lang="ru-RU" dirty="0"/>
            <a:t>2</a:t>
          </a:r>
        </a:p>
      </dgm:t>
    </dgm:pt>
    <dgm:pt modelId="{6F515315-2DFF-4FBE-997D-9BF566D6E2C6}" type="parTrans" cxnId="{FA35EDA3-86D4-48DB-A7E2-9DDEECEABD50}">
      <dgm:prSet/>
      <dgm:spPr/>
      <dgm:t>
        <a:bodyPr/>
        <a:lstStyle/>
        <a:p>
          <a:endParaRPr lang="ru-RU"/>
        </a:p>
      </dgm:t>
    </dgm:pt>
    <dgm:pt modelId="{5520F376-509C-4ADD-87AF-8AE0B189B688}" type="sibTrans" cxnId="{FA35EDA3-86D4-48DB-A7E2-9DDEECEABD50}">
      <dgm:prSet/>
      <dgm:spPr/>
      <dgm:t>
        <a:bodyPr/>
        <a:lstStyle/>
        <a:p>
          <a:endParaRPr lang="ru-RU"/>
        </a:p>
      </dgm:t>
    </dgm:pt>
    <dgm:pt modelId="{139B8654-69CF-444F-BDE3-0EC2523370C7}">
      <dgm:prSet phldrT="[Текст]"/>
      <dgm:spPr>
        <a:blipFill rotWithShape="0">
          <a:blip xmlns:r="http://schemas.openxmlformats.org/officeDocument/2006/relationships" r:embed="rId1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ED149070-4D68-4EC1-B9CC-18634E99406E}" type="parTrans" cxnId="{C0CB7F35-E7DE-4FF1-BB65-A41FEA54BF65}">
      <dgm:prSet/>
      <dgm:spPr/>
      <dgm:t>
        <a:bodyPr/>
        <a:lstStyle/>
        <a:p>
          <a:endParaRPr lang="ru-RU"/>
        </a:p>
      </dgm:t>
    </dgm:pt>
    <dgm:pt modelId="{EA532448-2EC8-4E75-8D36-456A087C7F5F}" type="sibTrans" cxnId="{C0CB7F35-E7DE-4FF1-BB65-A41FEA54BF65}">
      <dgm:prSet/>
      <dgm:spPr/>
      <dgm:t>
        <a:bodyPr/>
        <a:lstStyle/>
        <a:p>
          <a:endParaRPr lang="ru-RU"/>
        </a:p>
      </dgm:t>
    </dgm:pt>
    <dgm:pt modelId="{792E4A03-6CD6-4BFE-A641-4DA5FA7C66BC}" type="pres">
      <dgm:prSet presAssocID="{AE9CF2F5-CE02-43D4-BBF1-78A055CC25BE}" presName="linearFlow" presStyleCnt="0">
        <dgm:presLayoutVars>
          <dgm:dir/>
          <dgm:animLvl val="lvl"/>
          <dgm:resizeHandles val="exact"/>
        </dgm:presLayoutVars>
      </dgm:prSet>
      <dgm:spPr/>
    </dgm:pt>
    <dgm:pt modelId="{EFA31ED0-39D0-4A54-A0EE-B48999394726}" type="pres">
      <dgm:prSet presAssocID="{905C0280-677E-4634-BE9E-33153CA171DB}" presName="composite" presStyleCnt="0"/>
      <dgm:spPr/>
    </dgm:pt>
    <dgm:pt modelId="{81CAEB32-A55D-4CBF-B81D-2D346696F6F1}" type="pres">
      <dgm:prSet presAssocID="{905C0280-677E-4634-BE9E-33153CA171DB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E840896A-05E5-42C3-BB7A-FB2AD4256BB5}" type="pres">
      <dgm:prSet presAssocID="{905C0280-677E-4634-BE9E-33153CA171DB}" presName="descendantText" presStyleLbl="alignAcc1" presStyleIdx="0" presStyleCnt="2" custScaleY="203301">
        <dgm:presLayoutVars>
          <dgm:bulletEnabled val="1"/>
        </dgm:presLayoutVars>
      </dgm:prSet>
      <dgm:spPr/>
    </dgm:pt>
    <dgm:pt modelId="{621B3BF3-574A-4305-B3B1-593C4F33A103}" type="pres">
      <dgm:prSet presAssocID="{70820D2C-080E-427C-93FB-E0F993573F78}" presName="sp" presStyleCnt="0"/>
      <dgm:spPr/>
    </dgm:pt>
    <dgm:pt modelId="{6D9F7726-1D6C-4A70-AEC5-5E0424BE08F7}" type="pres">
      <dgm:prSet presAssocID="{42B72006-F3C2-412F-A2EC-FAC986A6ED1D}" presName="composite" presStyleCnt="0"/>
      <dgm:spPr/>
    </dgm:pt>
    <dgm:pt modelId="{794DB6F4-329B-43E4-A0D8-8EFE5048E17C}" type="pres">
      <dgm:prSet presAssocID="{42B72006-F3C2-412F-A2EC-FAC986A6ED1D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EDC64FB3-F6C9-45BD-BC4C-C6E2782C7EB3}" type="pres">
      <dgm:prSet presAssocID="{42B72006-F3C2-412F-A2EC-FAC986A6ED1D}" presName="descendantText" presStyleLbl="alignAcc1" presStyleIdx="1" presStyleCnt="2" custScaleY="307002" custLinFactNeighborX="489" custLinFactNeighborY="-2302">
        <dgm:presLayoutVars>
          <dgm:bulletEnabled val="1"/>
        </dgm:presLayoutVars>
      </dgm:prSet>
      <dgm:spPr/>
    </dgm:pt>
  </dgm:ptLst>
  <dgm:cxnLst>
    <dgm:cxn modelId="{C0CB7F35-E7DE-4FF1-BB65-A41FEA54BF65}" srcId="{42B72006-F3C2-412F-A2EC-FAC986A6ED1D}" destId="{139B8654-69CF-444F-BDE3-0EC2523370C7}" srcOrd="0" destOrd="0" parTransId="{ED149070-4D68-4EC1-B9CC-18634E99406E}" sibTransId="{EA532448-2EC8-4E75-8D36-456A087C7F5F}"/>
    <dgm:cxn modelId="{13BF443E-06BF-4F56-9261-FAB805A22A29}" type="presOf" srcId="{905C0280-677E-4634-BE9E-33153CA171DB}" destId="{81CAEB32-A55D-4CBF-B81D-2D346696F6F1}" srcOrd="0" destOrd="0" presId="urn:microsoft.com/office/officeart/2005/8/layout/chevron2"/>
    <dgm:cxn modelId="{7054D05E-30F3-4926-ABCC-3308DA324120}" srcId="{905C0280-677E-4634-BE9E-33153CA171DB}" destId="{FBF72645-1D19-45B8-AF0A-F7D8B3C156F6}" srcOrd="0" destOrd="0" parTransId="{900567B9-4E1E-41BB-B61A-7ACBF7027195}" sibTransId="{119B6F54-ADB5-4FA6-9E63-CD953170F463}"/>
    <dgm:cxn modelId="{939FBE74-1D74-49A0-A92E-298FC773494A}" type="presOf" srcId="{AE9CF2F5-CE02-43D4-BBF1-78A055CC25BE}" destId="{792E4A03-6CD6-4BFE-A641-4DA5FA7C66BC}" srcOrd="0" destOrd="0" presId="urn:microsoft.com/office/officeart/2005/8/layout/chevron2"/>
    <dgm:cxn modelId="{3C78EA76-5AC9-4171-87C6-765E75A9144D}" type="presOf" srcId="{139B8654-69CF-444F-BDE3-0EC2523370C7}" destId="{EDC64FB3-F6C9-45BD-BC4C-C6E2782C7EB3}" srcOrd="0" destOrd="0" presId="urn:microsoft.com/office/officeart/2005/8/layout/chevron2"/>
    <dgm:cxn modelId="{8BC9628F-C1E5-4ED1-B38B-D1FBB191AF7F}" srcId="{AE9CF2F5-CE02-43D4-BBF1-78A055CC25BE}" destId="{905C0280-677E-4634-BE9E-33153CA171DB}" srcOrd="0" destOrd="0" parTransId="{5CE24F23-F573-4334-A69A-0F1FDD3446CB}" sibTransId="{70820D2C-080E-427C-93FB-E0F993573F78}"/>
    <dgm:cxn modelId="{FA35EDA3-86D4-48DB-A7E2-9DDEECEABD50}" srcId="{AE9CF2F5-CE02-43D4-BBF1-78A055CC25BE}" destId="{42B72006-F3C2-412F-A2EC-FAC986A6ED1D}" srcOrd="1" destOrd="0" parTransId="{6F515315-2DFF-4FBE-997D-9BF566D6E2C6}" sibTransId="{5520F376-509C-4ADD-87AF-8AE0B189B688}"/>
    <dgm:cxn modelId="{C5B94CC7-3E54-4A2E-A803-5229638425A2}" type="presOf" srcId="{FBF72645-1D19-45B8-AF0A-F7D8B3C156F6}" destId="{E840896A-05E5-42C3-BB7A-FB2AD4256BB5}" srcOrd="0" destOrd="0" presId="urn:microsoft.com/office/officeart/2005/8/layout/chevron2"/>
    <dgm:cxn modelId="{0C5A96D0-D614-4008-B0F4-135DE6A7653C}" type="presOf" srcId="{42B72006-F3C2-412F-A2EC-FAC986A6ED1D}" destId="{794DB6F4-329B-43E4-A0D8-8EFE5048E17C}" srcOrd="0" destOrd="0" presId="urn:microsoft.com/office/officeart/2005/8/layout/chevron2"/>
    <dgm:cxn modelId="{A62136AC-CF40-468F-8EDF-F70D9BCFB4B7}" type="presParOf" srcId="{792E4A03-6CD6-4BFE-A641-4DA5FA7C66BC}" destId="{EFA31ED0-39D0-4A54-A0EE-B48999394726}" srcOrd="0" destOrd="0" presId="urn:microsoft.com/office/officeart/2005/8/layout/chevron2"/>
    <dgm:cxn modelId="{7EC58FC2-8FAD-40B5-84A9-984F9CDDDC50}" type="presParOf" srcId="{EFA31ED0-39D0-4A54-A0EE-B48999394726}" destId="{81CAEB32-A55D-4CBF-B81D-2D346696F6F1}" srcOrd="0" destOrd="0" presId="urn:microsoft.com/office/officeart/2005/8/layout/chevron2"/>
    <dgm:cxn modelId="{D4280F52-5673-4398-AA9B-56AD7C92E628}" type="presParOf" srcId="{EFA31ED0-39D0-4A54-A0EE-B48999394726}" destId="{E840896A-05E5-42C3-BB7A-FB2AD4256BB5}" srcOrd="1" destOrd="0" presId="urn:microsoft.com/office/officeart/2005/8/layout/chevron2"/>
    <dgm:cxn modelId="{DA7374C9-D0BF-4E94-A53B-1561126FD328}" type="presParOf" srcId="{792E4A03-6CD6-4BFE-A641-4DA5FA7C66BC}" destId="{621B3BF3-574A-4305-B3B1-593C4F33A103}" srcOrd="1" destOrd="0" presId="urn:microsoft.com/office/officeart/2005/8/layout/chevron2"/>
    <dgm:cxn modelId="{E387ABC9-7414-4330-9649-A91080902A56}" type="presParOf" srcId="{792E4A03-6CD6-4BFE-A641-4DA5FA7C66BC}" destId="{6D9F7726-1D6C-4A70-AEC5-5E0424BE08F7}" srcOrd="2" destOrd="0" presId="urn:microsoft.com/office/officeart/2005/8/layout/chevron2"/>
    <dgm:cxn modelId="{9ACABF1D-925E-4E07-8D02-3543D8E7984F}" type="presParOf" srcId="{6D9F7726-1D6C-4A70-AEC5-5E0424BE08F7}" destId="{794DB6F4-329B-43E4-A0D8-8EFE5048E17C}" srcOrd="0" destOrd="0" presId="urn:microsoft.com/office/officeart/2005/8/layout/chevron2"/>
    <dgm:cxn modelId="{6F997B6C-1E10-4CDF-898A-A1FF80F024EE}" type="presParOf" srcId="{6D9F7726-1D6C-4A70-AEC5-5E0424BE08F7}" destId="{EDC64FB3-F6C9-45BD-BC4C-C6E2782C7EB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F017FF0-103C-4EED-8854-4673DD4234FD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</dgm:pt>
    <dgm:pt modelId="{6AAFECBE-5B43-403B-8ECD-F87071CC32F4}">
      <dgm:prSet phldrT="[Текст]"/>
      <dgm:spPr/>
      <dgm:t>
        <a:bodyPr/>
        <a:lstStyle/>
        <a:p>
          <a:r>
            <a:rPr lang="ru-RU" dirty="0"/>
            <a:t>Потеря сознания</a:t>
          </a:r>
        </a:p>
      </dgm:t>
    </dgm:pt>
    <dgm:pt modelId="{1623CABA-7218-43ED-8CB0-1DAC1FA5D5C3}" type="parTrans" cxnId="{0D734050-991D-4DC6-A0E3-A0DDBAEB0418}">
      <dgm:prSet/>
      <dgm:spPr/>
      <dgm:t>
        <a:bodyPr/>
        <a:lstStyle/>
        <a:p>
          <a:endParaRPr lang="ru-RU"/>
        </a:p>
      </dgm:t>
    </dgm:pt>
    <dgm:pt modelId="{733A7006-CC17-4BDE-912D-4AACBEF2F031}" type="sibTrans" cxnId="{0D734050-991D-4DC6-A0E3-A0DDBAEB0418}">
      <dgm:prSet/>
      <dgm:spPr/>
      <dgm:t>
        <a:bodyPr/>
        <a:lstStyle/>
        <a:p>
          <a:endParaRPr lang="ru-RU"/>
        </a:p>
      </dgm:t>
    </dgm:pt>
    <dgm:pt modelId="{1D88D19B-B3FD-4670-BEB5-B419C36AC603}">
      <dgm:prSet phldrT="[Текст]"/>
      <dgm:spPr/>
      <dgm:t>
        <a:bodyPr/>
        <a:lstStyle/>
        <a:p>
          <a:r>
            <a:rPr lang="ru-RU" dirty="0"/>
            <a:t>Отсутствие реакции зрачков на свет</a:t>
          </a:r>
        </a:p>
      </dgm:t>
    </dgm:pt>
    <dgm:pt modelId="{09C42B65-4438-41BB-A222-52418397A7F8}" type="parTrans" cxnId="{DCE9D29F-0E91-41E2-8AD2-8CEAB80C78CD}">
      <dgm:prSet/>
      <dgm:spPr/>
      <dgm:t>
        <a:bodyPr/>
        <a:lstStyle/>
        <a:p>
          <a:endParaRPr lang="ru-RU"/>
        </a:p>
      </dgm:t>
    </dgm:pt>
    <dgm:pt modelId="{2F267240-47FC-45FF-B188-D05794E11EA1}" type="sibTrans" cxnId="{DCE9D29F-0E91-41E2-8AD2-8CEAB80C78CD}">
      <dgm:prSet/>
      <dgm:spPr/>
      <dgm:t>
        <a:bodyPr/>
        <a:lstStyle/>
        <a:p>
          <a:endParaRPr lang="ru-RU"/>
        </a:p>
      </dgm:t>
    </dgm:pt>
    <dgm:pt modelId="{E8AA43A5-C4A7-41EE-A49E-BE56207DFE0F}">
      <dgm:prSet phldrT="[Текст]"/>
      <dgm:spPr/>
      <dgm:t>
        <a:bodyPr/>
        <a:lstStyle/>
        <a:p>
          <a:r>
            <a:rPr lang="ru-RU" dirty="0"/>
            <a:t>Нет пульса на сонной артерии</a:t>
          </a:r>
        </a:p>
      </dgm:t>
    </dgm:pt>
    <dgm:pt modelId="{0A70BE24-7CE9-4DB2-A3EB-659E9FC1D849}" type="parTrans" cxnId="{8C01B19B-A4D2-4D24-9C3D-1D2A0EE534A5}">
      <dgm:prSet/>
      <dgm:spPr/>
      <dgm:t>
        <a:bodyPr/>
        <a:lstStyle/>
        <a:p>
          <a:endParaRPr lang="ru-RU"/>
        </a:p>
      </dgm:t>
    </dgm:pt>
    <dgm:pt modelId="{40C11CB0-6735-477C-B786-8DDDEEE6AC2E}" type="sibTrans" cxnId="{8C01B19B-A4D2-4D24-9C3D-1D2A0EE534A5}">
      <dgm:prSet/>
      <dgm:spPr/>
      <dgm:t>
        <a:bodyPr/>
        <a:lstStyle/>
        <a:p>
          <a:endParaRPr lang="ru-RU"/>
        </a:p>
      </dgm:t>
    </dgm:pt>
    <dgm:pt modelId="{26A725B7-1A25-46F9-9FFB-33A65E78CC28}" type="pres">
      <dgm:prSet presAssocID="{EF017FF0-103C-4EED-8854-4673DD4234FD}" presName="linearFlow" presStyleCnt="0">
        <dgm:presLayoutVars>
          <dgm:dir/>
          <dgm:resizeHandles val="exact"/>
        </dgm:presLayoutVars>
      </dgm:prSet>
      <dgm:spPr/>
    </dgm:pt>
    <dgm:pt modelId="{EB355C06-7B5B-4E13-AEF4-94CA69D669A6}" type="pres">
      <dgm:prSet presAssocID="{6AAFECBE-5B43-403B-8ECD-F87071CC32F4}" presName="composite" presStyleCnt="0"/>
      <dgm:spPr/>
    </dgm:pt>
    <dgm:pt modelId="{0BBDFA10-38D5-46B2-BF6B-9654DBE46BF2}" type="pres">
      <dgm:prSet presAssocID="{6AAFECBE-5B43-403B-8ECD-F87071CC32F4}" presName="imgShp" presStyleLbl="fgImgPlace1" presStyleIdx="0" presStyleCnt="3" custLinFactNeighborX="1773" custLinFactNeighborY="2211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19D4D454-905B-4B78-91B4-04EC324FC5BB}" type="pres">
      <dgm:prSet presAssocID="{6AAFECBE-5B43-403B-8ECD-F87071CC32F4}" presName="txShp" presStyleLbl="node1" presStyleIdx="0" presStyleCnt="3">
        <dgm:presLayoutVars>
          <dgm:bulletEnabled val="1"/>
        </dgm:presLayoutVars>
      </dgm:prSet>
      <dgm:spPr/>
    </dgm:pt>
    <dgm:pt modelId="{11FF288A-B31B-47EC-BD76-E3B9BC101FFC}" type="pres">
      <dgm:prSet presAssocID="{733A7006-CC17-4BDE-912D-4AACBEF2F031}" presName="spacing" presStyleCnt="0"/>
      <dgm:spPr/>
    </dgm:pt>
    <dgm:pt modelId="{78C273DF-EC17-426B-B051-885E56ADE86D}" type="pres">
      <dgm:prSet presAssocID="{1D88D19B-B3FD-4670-BEB5-B419C36AC603}" presName="composite" presStyleCnt="0"/>
      <dgm:spPr/>
    </dgm:pt>
    <dgm:pt modelId="{6C313D44-9F52-436B-BF82-700A3F6B9F45}" type="pres">
      <dgm:prSet presAssocID="{1D88D19B-B3FD-4670-BEB5-B419C36AC603}" presName="imgShp" presStyleLbl="fgImgPlace1" presStyleIdx="1" presStyleCnt="3" custLinFactNeighborX="1773" custLinFactNeighborY="-18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6C9BA54-734F-4D68-AC23-73F72430D184}" type="pres">
      <dgm:prSet presAssocID="{1D88D19B-B3FD-4670-BEB5-B419C36AC603}" presName="txShp" presStyleLbl="node1" presStyleIdx="1" presStyleCnt="3">
        <dgm:presLayoutVars>
          <dgm:bulletEnabled val="1"/>
        </dgm:presLayoutVars>
      </dgm:prSet>
      <dgm:spPr/>
    </dgm:pt>
    <dgm:pt modelId="{54810C52-F359-4D78-A3A4-0D9F2BAC8FCE}" type="pres">
      <dgm:prSet presAssocID="{2F267240-47FC-45FF-B188-D05794E11EA1}" presName="spacing" presStyleCnt="0"/>
      <dgm:spPr/>
    </dgm:pt>
    <dgm:pt modelId="{BC62945B-1262-49FE-8B45-7EEA3B2FAA49}" type="pres">
      <dgm:prSet presAssocID="{E8AA43A5-C4A7-41EE-A49E-BE56207DFE0F}" presName="composite" presStyleCnt="0"/>
      <dgm:spPr/>
    </dgm:pt>
    <dgm:pt modelId="{E5A9D3E7-DD5F-4E44-9061-252C32021416}" type="pres">
      <dgm:prSet presAssocID="{E8AA43A5-C4A7-41EE-A49E-BE56207DFE0F}" presName="imgShp" presStyleLbl="fgImgPlace1" presStyleIdx="2" presStyleCnt="3" custScaleX="121243" custLinFactNeighborX="-3538" custLinFactNeighborY="2737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C33FAF18-D707-4C84-A6D8-0FA222D08268}" type="pres">
      <dgm:prSet presAssocID="{E8AA43A5-C4A7-41EE-A49E-BE56207DFE0F}" presName="txShp" presStyleLbl="node1" presStyleIdx="2" presStyleCnt="3">
        <dgm:presLayoutVars>
          <dgm:bulletEnabled val="1"/>
        </dgm:presLayoutVars>
      </dgm:prSet>
      <dgm:spPr/>
    </dgm:pt>
  </dgm:ptLst>
  <dgm:cxnLst>
    <dgm:cxn modelId="{CF05BF06-775E-4373-AEAB-0D6EAAD604CE}" type="presOf" srcId="{E8AA43A5-C4A7-41EE-A49E-BE56207DFE0F}" destId="{C33FAF18-D707-4C84-A6D8-0FA222D08268}" srcOrd="0" destOrd="0" presId="urn:microsoft.com/office/officeart/2005/8/layout/vList3#1"/>
    <dgm:cxn modelId="{FB9A6B20-CC8A-44B2-A56A-5FEF290C214B}" type="presOf" srcId="{6AAFECBE-5B43-403B-8ECD-F87071CC32F4}" destId="{19D4D454-905B-4B78-91B4-04EC324FC5BB}" srcOrd="0" destOrd="0" presId="urn:microsoft.com/office/officeart/2005/8/layout/vList3#1"/>
    <dgm:cxn modelId="{0D734050-991D-4DC6-A0E3-A0DDBAEB0418}" srcId="{EF017FF0-103C-4EED-8854-4673DD4234FD}" destId="{6AAFECBE-5B43-403B-8ECD-F87071CC32F4}" srcOrd="0" destOrd="0" parTransId="{1623CABA-7218-43ED-8CB0-1DAC1FA5D5C3}" sibTransId="{733A7006-CC17-4BDE-912D-4AACBEF2F031}"/>
    <dgm:cxn modelId="{8C01B19B-A4D2-4D24-9C3D-1D2A0EE534A5}" srcId="{EF017FF0-103C-4EED-8854-4673DD4234FD}" destId="{E8AA43A5-C4A7-41EE-A49E-BE56207DFE0F}" srcOrd="2" destOrd="0" parTransId="{0A70BE24-7CE9-4DB2-A3EB-659E9FC1D849}" sibTransId="{40C11CB0-6735-477C-B786-8DDDEEE6AC2E}"/>
    <dgm:cxn modelId="{DCE9D29F-0E91-41E2-8AD2-8CEAB80C78CD}" srcId="{EF017FF0-103C-4EED-8854-4673DD4234FD}" destId="{1D88D19B-B3FD-4670-BEB5-B419C36AC603}" srcOrd="1" destOrd="0" parTransId="{09C42B65-4438-41BB-A222-52418397A7F8}" sibTransId="{2F267240-47FC-45FF-B188-D05794E11EA1}"/>
    <dgm:cxn modelId="{354255A8-8F25-4FD8-A56D-E9711281854F}" type="presOf" srcId="{EF017FF0-103C-4EED-8854-4673DD4234FD}" destId="{26A725B7-1A25-46F9-9FFB-33A65E78CC28}" srcOrd="0" destOrd="0" presId="urn:microsoft.com/office/officeart/2005/8/layout/vList3#1"/>
    <dgm:cxn modelId="{AE3B84FF-58D4-43AA-A39C-14B9A8BB5FF4}" type="presOf" srcId="{1D88D19B-B3FD-4670-BEB5-B419C36AC603}" destId="{56C9BA54-734F-4D68-AC23-73F72430D184}" srcOrd="0" destOrd="0" presId="urn:microsoft.com/office/officeart/2005/8/layout/vList3#1"/>
    <dgm:cxn modelId="{C6CAF8BE-D55F-40EF-A0B7-7A78A61896A6}" type="presParOf" srcId="{26A725B7-1A25-46F9-9FFB-33A65E78CC28}" destId="{EB355C06-7B5B-4E13-AEF4-94CA69D669A6}" srcOrd="0" destOrd="0" presId="urn:microsoft.com/office/officeart/2005/8/layout/vList3#1"/>
    <dgm:cxn modelId="{71577305-B25E-49C8-BBC4-CBA419613FD4}" type="presParOf" srcId="{EB355C06-7B5B-4E13-AEF4-94CA69D669A6}" destId="{0BBDFA10-38D5-46B2-BF6B-9654DBE46BF2}" srcOrd="0" destOrd="0" presId="urn:microsoft.com/office/officeart/2005/8/layout/vList3#1"/>
    <dgm:cxn modelId="{1422A89D-8BFD-4238-95B6-29E5F36971A2}" type="presParOf" srcId="{EB355C06-7B5B-4E13-AEF4-94CA69D669A6}" destId="{19D4D454-905B-4B78-91B4-04EC324FC5BB}" srcOrd="1" destOrd="0" presId="urn:microsoft.com/office/officeart/2005/8/layout/vList3#1"/>
    <dgm:cxn modelId="{021C4311-3DF3-4CEA-899E-D3CA7AF14938}" type="presParOf" srcId="{26A725B7-1A25-46F9-9FFB-33A65E78CC28}" destId="{11FF288A-B31B-47EC-BD76-E3B9BC101FFC}" srcOrd="1" destOrd="0" presId="urn:microsoft.com/office/officeart/2005/8/layout/vList3#1"/>
    <dgm:cxn modelId="{681A134D-BFE8-4163-B3DE-0A78492CE9CC}" type="presParOf" srcId="{26A725B7-1A25-46F9-9FFB-33A65E78CC28}" destId="{78C273DF-EC17-426B-B051-885E56ADE86D}" srcOrd="2" destOrd="0" presId="urn:microsoft.com/office/officeart/2005/8/layout/vList3#1"/>
    <dgm:cxn modelId="{708B40EC-1708-4383-8BB8-0B1F7CB98E6A}" type="presParOf" srcId="{78C273DF-EC17-426B-B051-885E56ADE86D}" destId="{6C313D44-9F52-436B-BF82-700A3F6B9F45}" srcOrd="0" destOrd="0" presId="urn:microsoft.com/office/officeart/2005/8/layout/vList3#1"/>
    <dgm:cxn modelId="{ED07E177-8414-4D73-B245-84D20E961022}" type="presParOf" srcId="{78C273DF-EC17-426B-B051-885E56ADE86D}" destId="{56C9BA54-734F-4D68-AC23-73F72430D184}" srcOrd="1" destOrd="0" presId="urn:microsoft.com/office/officeart/2005/8/layout/vList3#1"/>
    <dgm:cxn modelId="{C4F428D9-4B33-4F5E-9F61-5D141AEF8E4A}" type="presParOf" srcId="{26A725B7-1A25-46F9-9FFB-33A65E78CC28}" destId="{54810C52-F359-4D78-A3A4-0D9F2BAC8FCE}" srcOrd="3" destOrd="0" presId="urn:microsoft.com/office/officeart/2005/8/layout/vList3#1"/>
    <dgm:cxn modelId="{097003A6-AD09-4CF1-BDF3-E493920F4C35}" type="presParOf" srcId="{26A725B7-1A25-46F9-9FFB-33A65E78CC28}" destId="{BC62945B-1262-49FE-8B45-7EEA3B2FAA49}" srcOrd="4" destOrd="0" presId="urn:microsoft.com/office/officeart/2005/8/layout/vList3#1"/>
    <dgm:cxn modelId="{CE361283-21DD-4A57-8C47-62660E2B14F4}" type="presParOf" srcId="{BC62945B-1262-49FE-8B45-7EEA3B2FAA49}" destId="{E5A9D3E7-DD5F-4E44-9061-252C32021416}" srcOrd="0" destOrd="0" presId="urn:microsoft.com/office/officeart/2005/8/layout/vList3#1"/>
    <dgm:cxn modelId="{1458E013-7A2A-4D6C-A8A7-4A6D1A66DFA7}" type="presParOf" srcId="{BC62945B-1262-49FE-8B45-7EEA3B2FAA49}" destId="{C33FAF18-D707-4C84-A6D8-0FA222D08268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E6C3A6B-7FDC-455A-B3D9-CE82C8A503D1}" type="doc">
      <dgm:prSet loTypeId="urn:microsoft.com/office/officeart/2005/8/layout/h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D94B41-EFEC-42C3-96B9-0E16F013DF1F}">
      <dgm:prSet phldrT="[Текст]" custT="1"/>
      <dgm:spPr/>
      <dgm:t>
        <a:bodyPr/>
        <a:lstStyle/>
        <a:p>
          <a:r>
            <a:rPr lang="ru-RU" sz="1400" dirty="0"/>
            <a:t>Действия врача, спасателя, школьника будут одинаковы</a:t>
          </a:r>
        </a:p>
      </dgm:t>
    </dgm:pt>
    <dgm:pt modelId="{682B4A0F-1781-4387-A7AE-2F698D9FCD96}" type="parTrans" cxnId="{BA69F99C-8298-416D-A44A-CD0B864EE68A}">
      <dgm:prSet/>
      <dgm:spPr/>
      <dgm:t>
        <a:bodyPr/>
        <a:lstStyle/>
        <a:p>
          <a:endParaRPr lang="ru-RU"/>
        </a:p>
      </dgm:t>
    </dgm:pt>
    <dgm:pt modelId="{F192D1FD-8487-4CAC-AAB3-942556555392}" type="sibTrans" cxnId="{BA69F99C-8298-416D-A44A-CD0B864EE68A}">
      <dgm:prSet/>
      <dgm:spPr/>
      <dgm:t>
        <a:bodyPr/>
        <a:lstStyle/>
        <a:p>
          <a:endParaRPr lang="ru-RU"/>
        </a:p>
      </dgm:t>
    </dgm:pt>
    <dgm:pt modelId="{160E3885-246E-4CE7-AA65-F8564B3A76E1}">
      <dgm:prSet phldrT="[Текст]" custT="1"/>
      <dgm:spPr/>
      <dgm:t>
        <a:bodyPr/>
        <a:lstStyle/>
        <a:p>
          <a:r>
            <a:rPr lang="ru-RU" sz="1400" dirty="0"/>
            <a:t>Главное не испугаться начать реанимацию</a:t>
          </a:r>
        </a:p>
      </dgm:t>
    </dgm:pt>
    <dgm:pt modelId="{91BBB2BC-3A97-4EF6-98EC-37D4D0E497C0}" type="parTrans" cxnId="{F929B64F-9779-45DB-8D1B-E4F51329D414}">
      <dgm:prSet/>
      <dgm:spPr/>
      <dgm:t>
        <a:bodyPr/>
        <a:lstStyle/>
        <a:p>
          <a:endParaRPr lang="ru-RU"/>
        </a:p>
      </dgm:t>
    </dgm:pt>
    <dgm:pt modelId="{D23C0070-4EF7-40FE-B7E1-C591A336F343}" type="sibTrans" cxnId="{F929B64F-9779-45DB-8D1B-E4F51329D414}">
      <dgm:prSet/>
      <dgm:spPr/>
      <dgm:t>
        <a:bodyPr/>
        <a:lstStyle/>
        <a:p>
          <a:endParaRPr lang="ru-RU"/>
        </a:p>
      </dgm:t>
    </dgm:pt>
    <dgm:pt modelId="{4EDA1C11-E88E-4900-9572-9C3A871A9C7E}">
      <dgm:prSet phldrT="[Текст]" custT="1"/>
      <dgm:spPr/>
      <dgm:t>
        <a:bodyPr/>
        <a:lstStyle/>
        <a:p>
          <a:r>
            <a:rPr lang="ru-RU" sz="1400" dirty="0"/>
            <a:t>В порыве помочь не надо бояться косых взглядов</a:t>
          </a:r>
        </a:p>
      </dgm:t>
    </dgm:pt>
    <dgm:pt modelId="{62F1C307-F9A4-4744-A23C-3D9BD3B543AD}" type="parTrans" cxnId="{BC3C55F7-EBC2-4A73-828D-0691D544E0C4}">
      <dgm:prSet/>
      <dgm:spPr/>
      <dgm:t>
        <a:bodyPr/>
        <a:lstStyle/>
        <a:p>
          <a:endParaRPr lang="ru-RU"/>
        </a:p>
      </dgm:t>
    </dgm:pt>
    <dgm:pt modelId="{293CA56B-B4B8-43CD-9F1D-CA4786820554}" type="sibTrans" cxnId="{BC3C55F7-EBC2-4A73-828D-0691D544E0C4}">
      <dgm:prSet/>
      <dgm:spPr/>
      <dgm:t>
        <a:bodyPr/>
        <a:lstStyle/>
        <a:p>
          <a:endParaRPr lang="ru-RU"/>
        </a:p>
      </dgm:t>
    </dgm:pt>
    <dgm:pt modelId="{A11C92A0-E09A-4C26-A334-65B12EDD62B3}">
      <dgm:prSet phldrT="[Текст]" custT="1"/>
      <dgm:spPr/>
      <dgm:t>
        <a:bodyPr/>
        <a:lstStyle/>
        <a:p>
          <a:pPr algn="ctr"/>
          <a:r>
            <a:rPr lang="ru-RU" sz="1400" dirty="0"/>
            <a:t>Доброта твоего сердца - уже мудра, а необходимые знания в твои действия вложила изученная  методика</a:t>
          </a:r>
        </a:p>
      </dgm:t>
    </dgm:pt>
    <dgm:pt modelId="{5B6C1186-12FF-4850-8DB5-AC9EAAF8A80B}" type="parTrans" cxnId="{3209BE5A-F1DF-45D0-9913-53DC5108260C}">
      <dgm:prSet/>
      <dgm:spPr/>
      <dgm:t>
        <a:bodyPr/>
        <a:lstStyle/>
        <a:p>
          <a:endParaRPr lang="ru-RU"/>
        </a:p>
      </dgm:t>
    </dgm:pt>
    <dgm:pt modelId="{12852F01-745F-488A-8B26-17FA3F397D6A}" type="sibTrans" cxnId="{3209BE5A-F1DF-45D0-9913-53DC5108260C}">
      <dgm:prSet/>
      <dgm:spPr/>
      <dgm:t>
        <a:bodyPr/>
        <a:lstStyle/>
        <a:p>
          <a:endParaRPr lang="ru-RU"/>
        </a:p>
      </dgm:t>
    </dgm:pt>
    <dgm:pt modelId="{32C0FE65-12C1-4202-A3A1-2ED9653345E2}">
      <dgm:prSet phldrT="[Текст]" custT="1"/>
      <dgm:spPr/>
      <dgm:t>
        <a:bodyPr/>
        <a:lstStyle/>
        <a:p>
          <a:r>
            <a:rPr lang="ru-RU" sz="1400" dirty="0"/>
            <a:t>Необходимо лишь успеть применить свои знания.</a:t>
          </a:r>
        </a:p>
      </dgm:t>
    </dgm:pt>
    <dgm:pt modelId="{969680A6-FA6D-4835-816B-14871C1489E9}" type="parTrans" cxnId="{004AD72A-BE59-4EFF-A460-84DFCBC9592E}">
      <dgm:prSet/>
      <dgm:spPr/>
      <dgm:t>
        <a:bodyPr/>
        <a:lstStyle/>
        <a:p>
          <a:endParaRPr lang="ru-RU"/>
        </a:p>
      </dgm:t>
    </dgm:pt>
    <dgm:pt modelId="{E89F1C37-5D80-437D-BB2B-663E43BCB3C8}" type="sibTrans" cxnId="{004AD72A-BE59-4EFF-A460-84DFCBC9592E}">
      <dgm:prSet/>
      <dgm:spPr/>
      <dgm:t>
        <a:bodyPr/>
        <a:lstStyle/>
        <a:p>
          <a:endParaRPr lang="ru-RU"/>
        </a:p>
      </dgm:t>
    </dgm:pt>
    <dgm:pt modelId="{43F07791-2DB5-4123-8970-F19353433AD2}">
      <dgm:prSet phldrT="[Текст]" phldr="1"/>
      <dgm:spPr/>
      <dgm:t>
        <a:bodyPr/>
        <a:lstStyle/>
        <a:p>
          <a:pPr algn="l"/>
          <a:endParaRPr lang="ru-RU" sz="800" dirty="0"/>
        </a:p>
      </dgm:t>
    </dgm:pt>
    <dgm:pt modelId="{392E5FF4-28D6-4624-94F5-40A69F8895FD}" type="sibTrans" cxnId="{AEB6F5CA-FA42-47AD-BE0F-EDE9C016BD91}">
      <dgm:prSet/>
      <dgm:spPr/>
      <dgm:t>
        <a:bodyPr/>
        <a:lstStyle/>
        <a:p>
          <a:endParaRPr lang="ru-RU"/>
        </a:p>
      </dgm:t>
    </dgm:pt>
    <dgm:pt modelId="{41B01460-D6F4-4D7E-9E34-10E2967852EE}" type="parTrans" cxnId="{AEB6F5CA-FA42-47AD-BE0F-EDE9C016BD91}">
      <dgm:prSet/>
      <dgm:spPr/>
      <dgm:t>
        <a:bodyPr/>
        <a:lstStyle/>
        <a:p>
          <a:endParaRPr lang="ru-RU"/>
        </a:p>
      </dgm:t>
    </dgm:pt>
    <dgm:pt modelId="{E0106B8D-26FD-426A-A9F7-F7A6C7F451D9}">
      <dgm:prSet phldrT="[Текст]" custT="1"/>
      <dgm:spPr/>
      <dgm:t>
        <a:bodyPr/>
        <a:lstStyle/>
        <a:p>
          <a:r>
            <a:rPr lang="ru-RU" sz="1400" dirty="0"/>
            <a:t>Жизнь человека в состоянии клинической смерти находится в руках того, кто первым его увидел</a:t>
          </a:r>
        </a:p>
      </dgm:t>
    </dgm:pt>
    <dgm:pt modelId="{F95DE1A8-86D0-48F5-B89C-BA61D2A1422E}" type="sibTrans" cxnId="{20D91901-2540-4755-ABE0-8DA15B38229F}">
      <dgm:prSet/>
      <dgm:spPr/>
      <dgm:t>
        <a:bodyPr/>
        <a:lstStyle/>
        <a:p>
          <a:endParaRPr lang="ru-RU"/>
        </a:p>
      </dgm:t>
    </dgm:pt>
    <dgm:pt modelId="{850BB261-EEE1-446F-8906-44E98F2D2470}" type="parTrans" cxnId="{20D91901-2540-4755-ABE0-8DA15B38229F}">
      <dgm:prSet/>
      <dgm:spPr/>
      <dgm:t>
        <a:bodyPr/>
        <a:lstStyle/>
        <a:p>
          <a:endParaRPr lang="ru-RU"/>
        </a:p>
      </dgm:t>
    </dgm:pt>
    <dgm:pt modelId="{65D1FDDC-28C6-4E45-A9CD-D540740455E7}">
      <dgm:prSet phldrT="[Текст]" custT="1"/>
      <dgm:spPr/>
      <dgm:t>
        <a:bodyPr/>
        <a:lstStyle/>
        <a:p>
          <a:endParaRPr lang="ru-RU" sz="1400" dirty="0"/>
        </a:p>
        <a:p>
          <a:endParaRPr lang="ru-RU" sz="1400" dirty="0"/>
        </a:p>
        <a:p>
          <a:r>
            <a:rPr lang="ru-RU" sz="1400" dirty="0"/>
            <a:t>Для спасения жизни наибольшее значение имеет своевременность, оказания помощи, а не степень технического оснащения</a:t>
          </a:r>
        </a:p>
      </dgm:t>
    </dgm:pt>
    <dgm:pt modelId="{2029FE99-694E-4E85-B6EE-CB6D8C739704}" type="sibTrans" cxnId="{FFFE6898-0402-47ED-AC42-D354FD5E00D9}">
      <dgm:prSet/>
      <dgm:spPr/>
      <dgm:t>
        <a:bodyPr/>
        <a:lstStyle/>
        <a:p>
          <a:endParaRPr lang="ru-RU"/>
        </a:p>
      </dgm:t>
    </dgm:pt>
    <dgm:pt modelId="{8C0C35A4-3A26-4EB2-99EC-2646364E5E72}" type="parTrans" cxnId="{FFFE6898-0402-47ED-AC42-D354FD5E00D9}">
      <dgm:prSet/>
      <dgm:spPr/>
      <dgm:t>
        <a:bodyPr/>
        <a:lstStyle/>
        <a:p>
          <a:endParaRPr lang="ru-RU"/>
        </a:p>
      </dgm:t>
    </dgm:pt>
    <dgm:pt modelId="{CED70C46-1B64-403F-8A16-7F35399BBAE3}" type="pres">
      <dgm:prSet presAssocID="{BE6C3A6B-7FDC-455A-B3D9-CE82C8A503D1}" presName="Name0" presStyleCnt="0">
        <dgm:presLayoutVars>
          <dgm:dir/>
          <dgm:animLvl val="lvl"/>
          <dgm:resizeHandles val="exact"/>
        </dgm:presLayoutVars>
      </dgm:prSet>
      <dgm:spPr/>
    </dgm:pt>
    <dgm:pt modelId="{873E5879-9F88-4326-8C81-129A958485B7}" type="pres">
      <dgm:prSet presAssocID="{E0106B8D-26FD-426A-A9F7-F7A6C7F451D9}" presName="composite" presStyleCnt="0"/>
      <dgm:spPr/>
    </dgm:pt>
    <dgm:pt modelId="{18F8A34E-86BD-4B16-B3B7-961C11CC8390}" type="pres">
      <dgm:prSet presAssocID="{E0106B8D-26FD-426A-A9F7-F7A6C7F451D9}" presName="parTx" presStyleLbl="alignNode1" presStyleIdx="0" presStyleCnt="3" custScaleY="351225" custLinFactY="-100000" custLinFactNeighborX="-1399" custLinFactNeighborY="-125851">
        <dgm:presLayoutVars>
          <dgm:chMax val="0"/>
          <dgm:chPref val="0"/>
          <dgm:bulletEnabled val="1"/>
        </dgm:presLayoutVars>
      </dgm:prSet>
      <dgm:spPr/>
    </dgm:pt>
    <dgm:pt modelId="{86E4D990-A40E-4E38-880D-BC181124B1D7}" type="pres">
      <dgm:prSet presAssocID="{E0106B8D-26FD-426A-A9F7-F7A6C7F451D9}" presName="desTx" presStyleLbl="alignAccFollowNode1" presStyleIdx="0" presStyleCnt="3" custAng="0" custScaleY="100000" custLinFactY="700000" custLinFactNeighborY="757601">
        <dgm:presLayoutVars>
          <dgm:bulletEnabled val="1"/>
        </dgm:presLayoutVars>
      </dgm:prSet>
      <dgm:spPr/>
    </dgm:pt>
    <dgm:pt modelId="{6CA341B4-9893-4324-BE64-CA3B789892E3}" type="pres">
      <dgm:prSet presAssocID="{F95DE1A8-86D0-48F5-B89C-BA61D2A1422E}" presName="space" presStyleCnt="0"/>
      <dgm:spPr/>
    </dgm:pt>
    <dgm:pt modelId="{0EA506F8-CC47-44E1-9AAC-FB89D0F99A98}" type="pres">
      <dgm:prSet presAssocID="{4EDA1C11-E88E-4900-9572-9C3A871A9C7E}" presName="composite" presStyleCnt="0"/>
      <dgm:spPr/>
    </dgm:pt>
    <dgm:pt modelId="{354BD166-F650-4644-95A4-023A292D7A78}" type="pres">
      <dgm:prSet presAssocID="{4EDA1C11-E88E-4900-9572-9C3A871A9C7E}" presName="parTx" presStyleLbl="alignNode1" presStyleIdx="1" presStyleCnt="3" custScaleX="103779" custScaleY="705386" custLinFactY="-14245" custLinFactNeighborY="-100000">
        <dgm:presLayoutVars>
          <dgm:chMax val="0"/>
          <dgm:chPref val="0"/>
          <dgm:bulletEnabled val="1"/>
        </dgm:presLayoutVars>
      </dgm:prSet>
      <dgm:spPr/>
    </dgm:pt>
    <dgm:pt modelId="{21637950-5AA0-41A6-8F26-805B20F8E02C}" type="pres">
      <dgm:prSet presAssocID="{4EDA1C11-E88E-4900-9572-9C3A871A9C7E}" presName="desTx" presStyleLbl="alignAccFollowNode1" presStyleIdx="1" presStyleCnt="3" custScaleX="97599" custScaleY="100000" custLinFactY="699539" custLinFactNeighborY="700000">
        <dgm:presLayoutVars>
          <dgm:bulletEnabled val="1"/>
        </dgm:presLayoutVars>
      </dgm:prSet>
      <dgm:spPr/>
    </dgm:pt>
    <dgm:pt modelId="{17EF5529-94ED-4191-B705-5ADB4E8AF321}" type="pres">
      <dgm:prSet presAssocID="{293CA56B-B4B8-43CD-9F1D-CA4786820554}" presName="space" presStyleCnt="0"/>
      <dgm:spPr/>
    </dgm:pt>
    <dgm:pt modelId="{D9695F71-EFD9-416E-9815-9E12974EEAEA}" type="pres">
      <dgm:prSet presAssocID="{65D1FDDC-28C6-4E45-A9CD-D540740455E7}" presName="composite" presStyleCnt="0"/>
      <dgm:spPr/>
    </dgm:pt>
    <dgm:pt modelId="{521FA5B5-272D-424B-A17B-5E45D9D32D5B}" type="pres">
      <dgm:prSet presAssocID="{65D1FDDC-28C6-4E45-A9CD-D540740455E7}" presName="parTx" presStyleLbl="alignNode1" presStyleIdx="2" presStyleCnt="3" custScaleY="647764" custLinFactY="-94949" custLinFactNeighborY="-100000">
        <dgm:presLayoutVars>
          <dgm:chMax val="0"/>
          <dgm:chPref val="0"/>
          <dgm:bulletEnabled val="1"/>
        </dgm:presLayoutVars>
      </dgm:prSet>
      <dgm:spPr/>
    </dgm:pt>
    <dgm:pt modelId="{E9D765C6-3F7A-44C3-B2DE-5D49104FE552}" type="pres">
      <dgm:prSet presAssocID="{65D1FDDC-28C6-4E45-A9CD-D540740455E7}" presName="desTx" presStyleLbl="alignAccFollowNode1" presStyleIdx="2" presStyleCnt="3" custScaleY="100000" custLinFactY="533496" custLinFactNeighborX="-2677" custLinFactNeighborY="600000">
        <dgm:presLayoutVars>
          <dgm:bulletEnabled val="1"/>
        </dgm:presLayoutVars>
      </dgm:prSet>
      <dgm:spPr/>
    </dgm:pt>
  </dgm:ptLst>
  <dgm:cxnLst>
    <dgm:cxn modelId="{20D91901-2540-4755-ABE0-8DA15B38229F}" srcId="{BE6C3A6B-7FDC-455A-B3D9-CE82C8A503D1}" destId="{E0106B8D-26FD-426A-A9F7-F7A6C7F451D9}" srcOrd="0" destOrd="0" parTransId="{850BB261-EEE1-446F-8906-44E98F2D2470}" sibTransId="{F95DE1A8-86D0-48F5-B89C-BA61D2A1422E}"/>
    <dgm:cxn modelId="{F6DAAB09-FBC7-4C76-9F0B-B2E4775BD345}" type="presOf" srcId="{160E3885-246E-4CE7-AA65-F8564B3A76E1}" destId="{86E4D990-A40E-4E38-880D-BC181124B1D7}" srcOrd="0" destOrd="1" presId="urn:microsoft.com/office/officeart/2005/8/layout/hList1"/>
    <dgm:cxn modelId="{004AD72A-BE59-4EFF-A460-84DFCBC9592E}" srcId="{65D1FDDC-28C6-4E45-A9CD-D540740455E7}" destId="{32C0FE65-12C1-4202-A3A1-2ED9653345E2}" srcOrd="0" destOrd="0" parTransId="{969680A6-FA6D-4835-816B-14871C1489E9}" sibTransId="{E89F1C37-5D80-437D-BB2B-663E43BCB3C8}"/>
    <dgm:cxn modelId="{F929B64F-9779-45DB-8D1B-E4F51329D414}" srcId="{E0106B8D-26FD-426A-A9F7-F7A6C7F451D9}" destId="{160E3885-246E-4CE7-AA65-F8564B3A76E1}" srcOrd="1" destOrd="0" parTransId="{91BBB2BC-3A97-4EF6-98EC-37D4D0E497C0}" sibTransId="{D23C0070-4EF7-40FE-B7E1-C591A336F343}"/>
    <dgm:cxn modelId="{3209BE5A-F1DF-45D0-9913-53DC5108260C}" srcId="{4EDA1C11-E88E-4900-9572-9C3A871A9C7E}" destId="{A11C92A0-E09A-4C26-A334-65B12EDD62B3}" srcOrd="0" destOrd="0" parTransId="{5B6C1186-12FF-4850-8DB5-AC9EAAF8A80B}" sibTransId="{12852F01-745F-488A-8B26-17FA3F397D6A}"/>
    <dgm:cxn modelId="{FFFE6898-0402-47ED-AC42-D354FD5E00D9}" srcId="{BE6C3A6B-7FDC-455A-B3D9-CE82C8A503D1}" destId="{65D1FDDC-28C6-4E45-A9CD-D540740455E7}" srcOrd="2" destOrd="0" parTransId="{8C0C35A4-3A26-4EB2-99EC-2646364E5E72}" sibTransId="{2029FE99-694E-4E85-B6EE-CB6D8C739704}"/>
    <dgm:cxn modelId="{BA69F99C-8298-416D-A44A-CD0B864EE68A}" srcId="{E0106B8D-26FD-426A-A9F7-F7A6C7F451D9}" destId="{1BD94B41-EFEC-42C3-96B9-0E16F013DF1F}" srcOrd="0" destOrd="0" parTransId="{682B4A0F-1781-4387-A7AE-2F698D9FCD96}" sibTransId="{F192D1FD-8487-4CAC-AAB3-942556555392}"/>
    <dgm:cxn modelId="{E0545B9E-8326-4638-8B65-7029F759D388}" type="presOf" srcId="{32C0FE65-12C1-4202-A3A1-2ED9653345E2}" destId="{E9D765C6-3F7A-44C3-B2DE-5D49104FE552}" srcOrd="0" destOrd="0" presId="urn:microsoft.com/office/officeart/2005/8/layout/hList1"/>
    <dgm:cxn modelId="{88D105C5-9D3B-4BA2-B7DB-AAFD6B8D1C33}" type="presOf" srcId="{1BD94B41-EFEC-42C3-96B9-0E16F013DF1F}" destId="{86E4D990-A40E-4E38-880D-BC181124B1D7}" srcOrd="0" destOrd="0" presId="urn:microsoft.com/office/officeart/2005/8/layout/hList1"/>
    <dgm:cxn modelId="{AEB6F5CA-FA42-47AD-BE0F-EDE9C016BD91}" srcId="{4EDA1C11-E88E-4900-9572-9C3A871A9C7E}" destId="{43F07791-2DB5-4123-8970-F19353433AD2}" srcOrd="1" destOrd="0" parTransId="{41B01460-D6F4-4D7E-9E34-10E2967852EE}" sibTransId="{392E5FF4-28D6-4624-94F5-40A69F8895FD}"/>
    <dgm:cxn modelId="{784C6CCF-6B00-4ED6-B858-15CF423FBBBC}" type="presOf" srcId="{A11C92A0-E09A-4C26-A334-65B12EDD62B3}" destId="{21637950-5AA0-41A6-8F26-805B20F8E02C}" srcOrd="0" destOrd="0" presId="urn:microsoft.com/office/officeart/2005/8/layout/hList1"/>
    <dgm:cxn modelId="{2D2C1ED4-8D91-4E8C-88F8-133527AAAF08}" type="presOf" srcId="{E0106B8D-26FD-426A-A9F7-F7A6C7F451D9}" destId="{18F8A34E-86BD-4B16-B3B7-961C11CC8390}" srcOrd="0" destOrd="0" presId="urn:microsoft.com/office/officeart/2005/8/layout/hList1"/>
    <dgm:cxn modelId="{7C3019E3-B9F5-4C65-8FED-C2D2F03B301F}" type="presOf" srcId="{43F07791-2DB5-4123-8970-F19353433AD2}" destId="{21637950-5AA0-41A6-8F26-805B20F8E02C}" srcOrd="0" destOrd="1" presId="urn:microsoft.com/office/officeart/2005/8/layout/hList1"/>
    <dgm:cxn modelId="{E7569AE7-40F9-424E-AAD0-F96B0BDC30DC}" type="presOf" srcId="{65D1FDDC-28C6-4E45-A9CD-D540740455E7}" destId="{521FA5B5-272D-424B-A17B-5E45D9D32D5B}" srcOrd="0" destOrd="0" presId="urn:microsoft.com/office/officeart/2005/8/layout/hList1"/>
    <dgm:cxn modelId="{766AEDF1-F010-4097-A602-E0B7FD2A8672}" type="presOf" srcId="{BE6C3A6B-7FDC-455A-B3D9-CE82C8A503D1}" destId="{CED70C46-1B64-403F-8A16-7F35399BBAE3}" srcOrd="0" destOrd="0" presId="urn:microsoft.com/office/officeart/2005/8/layout/hList1"/>
    <dgm:cxn modelId="{BC3C55F7-EBC2-4A73-828D-0691D544E0C4}" srcId="{BE6C3A6B-7FDC-455A-B3D9-CE82C8A503D1}" destId="{4EDA1C11-E88E-4900-9572-9C3A871A9C7E}" srcOrd="1" destOrd="0" parTransId="{62F1C307-F9A4-4744-A23C-3D9BD3B543AD}" sibTransId="{293CA56B-B4B8-43CD-9F1D-CA4786820554}"/>
    <dgm:cxn modelId="{387C4CFF-B747-4255-8EE0-56C4EC61D8F4}" type="presOf" srcId="{4EDA1C11-E88E-4900-9572-9C3A871A9C7E}" destId="{354BD166-F650-4644-95A4-023A292D7A78}" srcOrd="0" destOrd="0" presId="urn:microsoft.com/office/officeart/2005/8/layout/hList1"/>
    <dgm:cxn modelId="{CCFCBCE1-E612-4FEB-860F-47794EFD0841}" type="presParOf" srcId="{CED70C46-1B64-403F-8A16-7F35399BBAE3}" destId="{873E5879-9F88-4326-8C81-129A958485B7}" srcOrd="0" destOrd="0" presId="urn:microsoft.com/office/officeart/2005/8/layout/hList1"/>
    <dgm:cxn modelId="{83350EB0-F054-4D77-9AE4-2744E549A3D1}" type="presParOf" srcId="{873E5879-9F88-4326-8C81-129A958485B7}" destId="{18F8A34E-86BD-4B16-B3B7-961C11CC8390}" srcOrd="0" destOrd="0" presId="urn:microsoft.com/office/officeart/2005/8/layout/hList1"/>
    <dgm:cxn modelId="{AE4B1C58-54E1-427F-A97B-0C36A9B7DFD3}" type="presParOf" srcId="{873E5879-9F88-4326-8C81-129A958485B7}" destId="{86E4D990-A40E-4E38-880D-BC181124B1D7}" srcOrd="1" destOrd="0" presId="urn:microsoft.com/office/officeart/2005/8/layout/hList1"/>
    <dgm:cxn modelId="{2C61B770-B659-4B79-B1DA-A0F7545EA475}" type="presParOf" srcId="{CED70C46-1B64-403F-8A16-7F35399BBAE3}" destId="{6CA341B4-9893-4324-BE64-CA3B789892E3}" srcOrd="1" destOrd="0" presId="urn:microsoft.com/office/officeart/2005/8/layout/hList1"/>
    <dgm:cxn modelId="{51F1E560-C39D-4DA9-A843-6CD783A148AA}" type="presParOf" srcId="{CED70C46-1B64-403F-8A16-7F35399BBAE3}" destId="{0EA506F8-CC47-44E1-9AAC-FB89D0F99A98}" srcOrd="2" destOrd="0" presId="urn:microsoft.com/office/officeart/2005/8/layout/hList1"/>
    <dgm:cxn modelId="{A6AB9B3B-BE11-4BDB-A604-A3221FF3C154}" type="presParOf" srcId="{0EA506F8-CC47-44E1-9AAC-FB89D0F99A98}" destId="{354BD166-F650-4644-95A4-023A292D7A78}" srcOrd="0" destOrd="0" presId="urn:microsoft.com/office/officeart/2005/8/layout/hList1"/>
    <dgm:cxn modelId="{30028762-CA8F-49F9-8B4B-2CF75C200CE2}" type="presParOf" srcId="{0EA506F8-CC47-44E1-9AAC-FB89D0F99A98}" destId="{21637950-5AA0-41A6-8F26-805B20F8E02C}" srcOrd="1" destOrd="0" presId="urn:microsoft.com/office/officeart/2005/8/layout/hList1"/>
    <dgm:cxn modelId="{935DD5F8-4669-44CB-811F-E24F946EED02}" type="presParOf" srcId="{CED70C46-1B64-403F-8A16-7F35399BBAE3}" destId="{17EF5529-94ED-4191-B705-5ADB4E8AF321}" srcOrd="3" destOrd="0" presId="urn:microsoft.com/office/officeart/2005/8/layout/hList1"/>
    <dgm:cxn modelId="{6BFCA7B9-DB21-43F4-A8E3-9ADE9F465E48}" type="presParOf" srcId="{CED70C46-1B64-403F-8A16-7F35399BBAE3}" destId="{D9695F71-EFD9-416E-9815-9E12974EEAEA}" srcOrd="4" destOrd="0" presId="urn:microsoft.com/office/officeart/2005/8/layout/hList1"/>
    <dgm:cxn modelId="{08939247-8C34-4DC7-AB08-3E030ED27DFF}" type="presParOf" srcId="{D9695F71-EFD9-416E-9815-9E12974EEAEA}" destId="{521FA5B5-272D-424B-A17B-5E45D9D32D5B}" srcOrd="0" destOrd="0" presId="urn:microsoft.com/office/officeart/2005/8/layout/hList1"/>
    <dgm:cxn modelId="{3BA6460E-EB99-4A0B-BB9A-C574DD81954D}" type="presParOf" srcId="{D9695F71-EFD9-416E-9815-9E12974EEAEA}" destId="{E9D765C6-3F7A-44C3-B2DE-5D49104FE55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01963357-8FC7-41D8-B15C-B55040D5EA74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502B8C-E970-49DC-A316-D2302DFA4590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Схема оказания помощи в случае клинической смерти</a:t>
          </a:r>
          <a:endParaRPr lang="ru-RU" dirty="0"/>
        </a:p>
      </dgm:t>
    </dgm:pt>
    <dgm:pt modelId="{78419CCB-F2E5-4FE0-BABB-24A97A60D99E}" type="parTrans" cxnId="{8D3A5866-32C6-4364-A741-6AE2C5BADC9F}">
      <dgm:prSet/>
      <dgm:spPr/>
      <dgm:t>
        <a:bodyPr/>
        <a:lstStyle/>
        <a:p>
          <a:endParaRPr lang="ru-RU"/>
        </a:p>
      </dgm:t>
    </dgm:pt>
    <dgm:pt modelId="{F108A780-4A4A-481A-9242-9311F4A3CB9D}" type="sibTrans" cxnId="{8D3A5866-32C6-4364-A741-6AE2C5BADC9F}">
      <dgm:prSet/>
      <dgm:spPr/>
      <dgm:t>
        <a:bodyPr/>
        <a:lstStyle/>
        <a:p>
          <a:endParaRPr lang="ru-RU"/>
        </a:p>
      </dgm:t>
    </dgm:pt>
    <dgm:pt modelId="{FDE7F119-EEDD-4CB2-840F-7D284F87009C}">
      <dgm:prSet phldrT="[Текст]" custT="1"/>
      <dgm:spPr/>
      <dgm:t>
        <a:bodyPr/>
        <a:lstStyle/>
        <a:p>
          <a:pPr algn="ctr"/>
          <a:r>
            <a:rPr lang="ru-RU" sz="1800" dirty="0"/>
            <a:t>2. </a:t>
          </a:r>
          <a:r>
            <a:rPr lang="ru-RU" sz="1600" dirty="0"/>
            <a:t>Нанести прекардиальный удар</a:t>
          </a:r>
        </a:p>
      </dgm:t>
    </dgm:pt>
    <dgm:pt modelId="{0B8EA3A5-1D29-4725-8B7E-13CBF5C10E72}" type="parTrans" cxnId="{E88C9B1D-2751-4FED-8B93-4D9C1525097D}">
      <dgm:prSet/>
      <dgm:spPr/>
      <dgm:t>
        <a:bodyPr/>
        <a:lstStyle/>
        <a:p>
          <a:endParaRPr lang="ru-RU" dirty="0"/>
        </a:p>
      </dgm:t>
    </dgm:pt>
    <dgm:pt modelId="{421CD17B-0DDA-45EE-AB38-329760A433A0}" type="sibTrans" cxnId="{E88C9B1D-2751-4FED-8B93-4D9C1525097D}">
      <dgm:prSet/>
      <dgm:spPr/>
      <dgm:t>
        <a:bodyPr/>
        <a:lstStyle/>
        <a:p>
          <a:endParaRPr lang="ru-RU"/>
        </a:p>
      </dgm:t>
    </dgm:pt>
    <dgm:pt modelId="{0F99A081-EE4F-41F6-AFC2-CE7EC7268D2A}">
      <dgm:prSet phldrT="[Текст]" custT="1"/>
      <dgm:spPr/>
      <dgm:t>
        <a:bodyPr/>
        <a:lstStyle/>
        <a:p>
          <a:r>
            <a:rPr lang="ru-RU" sz="1600" dirty="0"/>
            <a:t>Поручить вызвать «</a:t>
          </a:r>
          <a:r>
            <a:rPr lang="ru-RU" sz="1600" i="1" dirty="0"/>
            <a:t>Скорую помощь» и до прибытия </a:t>
          </a:r>
          <a:r>
            <a:rPr lang="ru-RU" sz="1600" dirty="0"/>
            <a:t>врачей продолжить реанимацию.</a:t>
          </a:r>
        </a:p>
      </dgm:t>
    </dgm:pt>
    <dgm:pt modelId="{F1279DD1-1C14-4DF7-B53B-41CF40EC58E2}" type="parTrans" cxnId="{0F1E6D48-7B1F-406E-9588-5F4121C6FD53}">
      <dgm:prSet/>
      <dgm:spPr/>
      <dgm:t>
        <a:bodyPr/>
        <a:lstStyle/>
        <a:p>
          <a:endParaRPr lang="ru-RU" dirty="0"/>
        </a:p>
      </dgm:t>
    </dgm:pt>
    <dgm:pt modelId="{099D4325-45CA-497D-AA72-E08528FC25BB}" type="sibTrans" cxnId="{0F1E6D48-7B1F-406E-9588-5F4121C6FD53}">
      <dgm:prSet/>
      <dgm:spPr/>
      <dgm:t>
        <a:bodyPr/>
        <a:lstStyle/>
        <a:p>
          <a:endParaRPr lang="ru-RU"/>
        </a:p>
      </dgm:t>
    </dgm:pt>
    <dgm:pt modelId="{08F86E3B-ABD8-48C1-B55E-94839781AECC}">
      <dgm:prSet phldrT="[Текст]"/>
      <dgm:spPr/>
      <dgm:t>
        <a:bodyPr/>
        <a:lstStyle/>
        <a:p>
          <a:r>
            <a:rPr lang="ru-RU" dirty="0"/>
            <a:t>5.Один –на 15 надавливаний непрямого массажа сердца- 2 вдоха ИВЛ.</a:t>
          </a:r>
        </a:p>
        <a:p>
          <a:r>
            <a:rPr lang="ru-RU" dirty="0"/>
            <a:t>Есть помощники, то на 5 надавливаний НМС – 2 вдоха ИВЛ.</a:t>
          </a:r>
        </a:p>
      </dgm:t>
    </dgm:pt>
    <dgm:pt modelId="{9B8D15BD-2F7D-4348-819F-3CB3A43791D4}" type="parTrans" cxnId="{DB8492A8-F7C6-4487-A2D3-31D21AE99D23}">
      <dgm:prSet/>
      <dgm:spPr/>
      <dgm:t>
        <a:bodyPr/>
        <a:lstStyle/>
        <a:p>
          <a:endParaRPr lang="ru-RU" dirty="0"/>
        </a:p>
      </dgm:t>
    </dgm:pt>
    <dgm:pt modelId="{FC506C0F-C059-4302-9B39-D19DD2D8FE22}" type="sibTrans" cxnId="{DB8492A8-F7C6-4487-A2D3-31D21AE99D23}">
      <dgm:prSet/>
      <dgm:spPr/>
      <dgm:t>
        <a:bodyPr/>
        <a:lstStyle/>
        <a:p>
          <a:endParaRPr lang="ru-RU"/>
        </a:p>
      </dgm:t>
    </dgm:pt>
    <dgm:pt modelId="{E4E8EB1D-A2BE-4E07-909D-0396DEFD8FA3}">
      <dgm:prSet/>
      <dgm:spPr/>
      <dgm:t>
        <a:bodyPr/>
        <a:lstStyle/>
        <a:p>
          <a:pPr algn="l"/>
          <a:endParaRPr lang="ru-RU" sz="900" dirty="0"/>
        </a:p>
      </dgm:t>
    </dgm:pt>
    <dgm:pt modelId="{18A7A48E-06E6-47EB-9C48-3B1223291060}" type="parTrans" cxnId="{D3B6A047-F018-4FB5-B85B-F7050E225160}">
      <dgm:prSet/>
      <dgm:spPr/>
      <dgm:t>
        <a:bodyPr/>
        <a:lstStyle/>
        <a:p>
          <a:endParaRPr lang="ru-RU"/>
        </a:p>
      </dgm:t>
    </dgm:pt>
    <dgm:pt modelId="{1D2D1FC3-9C44-48C1-8908-5F8DFE05F8DF}" type="sibTrans" cxnId="{D3B6A047-F018-4FB5-B85B-F7050E225160}">
      <dgm:prSet/>
      <dgm:spPr/>
      <dgm:t>
        <a:bodyPr/>
        <a:lstStyle/>
        <a:p>
          <a:endParaRPr lang="ru-RU"/>
        </a:p>
      </dgm:t>
    </dgm:pt>
    <dgm:pt modelId="{1CD80698-D0BA-4BBB-A669-646EE323169B}">
      <dgm:prSet custT="1"/>
      <dgm:spPr/>
      <dgm:t>
        <a:bodyPr/>
        <a:lstStyle/>
        <a:p>
          <a:r>
            <a:rPr lang="ru-RU" sz="1600" dirty="0"/>
            <a:t>1. При отсутствии реакции зрачков на свет и пульса на сонной артерии повернуть пострадавшего на спину</a:t>
          </a:r>
        </a:p>
      </dgm:t>
    </dgm:pt>
    <dgm:pt modelId="{879F62FB-3478-4D03-B236-C112CB3BE24A}" type="parTrans" cxnId="{C8343DAE-DDC2-4A48-B444-1EC7B198371F}">
      <dgm:prSet/>
      <dgm:spPr/>
      <dgm:t>
        <a:bodyPr/>
        <a:lstStyle/>
        <a:p>
          <a:endParaRPr lang="ru-RU" dirty="0"/>
        </a:p>
      </dgm:t>
    </dgm:pt>
    <dgm:pt modelId="{77D76C87-BB59-417B-929A-62BD0369D093}" type="sibTrans" cxnId="{C8343DAE-DDC2-4A48-B444-1EC7B198371F}">
      <dgm:prSet/>
      <dgm:spPr/>
      <dgm:t>
        <a:bodyPr/>
        <a:lstStyle/>
        <a:p>
          <a:endParaRPr lang="ru-RU"/>
        </a:p>
      </dgm:t>
    </dgm:pt>
    <dgm:pt modelId="{F535C7BD-7E3D-4176-95B2-E2CACA198C4F}">
      <dgm:prSet custT="1"/>
      <dgm:spPr/>
      <dgm:t>
        <a:bodyPr/>
        <a:lstStyle/>
        <a:p>
          <a:r>
            <a:rPr lang="ru-RU" sz="1600" dirty="0"/>
            <a:t>3. Приступить к непрямому массажу сердца</a:t>
          </a:r>
        </a:p>
      </dgm:t>
    </dgm:pt>
    <dgm:pt modelId="{0B9DEF87-BC02-4485-9885-4B3BF9ED6D83}" type="parTrans" cxnId="{C390897C-403F-445D-998E-C32BB432456E}">
      <dgm:prSet/>
      <dgm:spPr/>
      <dgm:t>
        <a:bodyPr/>
        <a:lstStyle/>
        <a:p>
          <a:endParaRPr lang="ru-RU" dirty="0"/>
        </a:p>
      </dgm:t>
    </dgm:pt>
    <dgm:pt modelId="{5E254BC2-CBDD-41C4-82C4-2B093CB43686}" type="sibTrans" cxnId="{C390897C-403F-445D-998E-C32BB432456E}">
      <dgm:prSet/>
      <dgm:spPr/>
      <dgm:t>
        <a:bodyPr/>
        <a:lstStyle/>
        <a:p>
          <a:endParaRPr lang="ru-RU"/>
        </a:p>
      </dgm:t>
    </dgm:pt>
    <dgm:pt modelId="{B7EDFB4B-8996-41C2-B951-1DA766C7FDEC}">
      <dgm:prSet custT="1"/>
      <dgm:spPr/>
      <dgm:t>
        <a:bodyPr/>
        <a:lstStyle/>
        <a:p>
          <a:r>
            <a:rPr lang="ru-RU" sz="1600" dirty="0"/>
            <a:t>4. Сделать 2-3 вдоха искусственной вентиляции лёгких в пострадавшего</a:t>
          </a:r>
        </a:p>
      </dgm:t>
    </dgm:pt>
    <dgm:pt modelId="{73C10CF8-977A-4E58-BA20-19535E3C352E}" type="parTrans" cxnId="{C10045DC-76C3-4CF0-8A8C-AE7549847A42}">
      <dgm:prSet/>
      <dgm:spPr/>
      <dgm:t>
        <a:bodyPr/>
        <a:lstStyle/>
        <a:p>
          <a:endParaRPr lang="ru-RU" dirty="0"/>
        </a:p>
      </dgm:t>
    </dgm:pt>
    <dgm:pt modelId="{4B36E228-1CAA-41F6-B11B-4EA2AE6E94D0}" type="sibTrans" cxnId="{C10045DC-76C3-4CF0-8A8C-AE7549847A42}">
      <dgm:prSet/>
      <dgm:spPr/>
      <dgm:t>
        <a:bodyPr/>
        <a:lstStyle/>
        <a:p>
          <a:endParaRPr lang="ru-RU"/>
        </a:p>
      </dgm:t>
    </dgm:pt>
    <dgm:pt modelId="{4C265A80-E37A-49AE-9852-641AD3D36C2F}" type="pres">
      <dgm:prSet presAssocID="{01963357-8FC7-41D8-B15C-B55040D5EA7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9C084EF-0213-4046-82D2-2E7EA46E5A07}" type="pres">
      <dgm:prSet presAssocID="{34502B8C-E970-49DC-A316-D2302DFA4590}" presName="centerShape" presStyleLbl="node0" presStyleIdx="0" presStyleCnt="1" custScaleX="137161" custScaleY="162981" custLinFactNeighborX="1546" custLinFactNeighborY="-36842"/>
      <dgm:spPr/>
    </dgm:pt>
    <dgm:pt modelId="{60CDE4D4-7EAA-40D5-A22A-022BD24A8730}" type="pres">
      <dgm:prSet presAssocID="{0B8EA3A5-1D29-4725-8B7E-13CBF5C10E72}" presName="parTrans" presStyleLbl="bgSibTrans2D1" presStyleIdx="0" presStyleCnt="6"/>
      <dgm:spPr/>
    </dgm:pt>
    <dgm:pt modelId="{983DEB27-D452-4751-B7AB-2CC2E410E83B}" type="pres">
      <dgm:prSet presAssocID="{FDE7F119-EEDD-4CB2-840F-7D284F87009C}" presName="node" presStyleLbl="node1" presStyleIdx="0" presStyleCnt="6" custScaleX="135281" custScaleY="80790">
        <dgm:presLayoutVars>
          <dgm:bulletEnabled val="1"/>
        </dgm:presLayoutVars>
      </dgm:prSet>
      <dgm:spPr/>
    </dgm:pt>
    <dgm:pt modelId="{04B29ABC-FA04-455A-AA39-BC9535ED22E6}" type="pres">
      <dgm:prSet presAssocID="{879F62FB-3478-4D03-B236-C112CB3BE24A}" presName="parTrans" presStyleLbl="bgSibTrans2D1" presStyleIdx="1" presStyleCnt="6"/>
      <dgm:spPr/>
    </dgm:pt>
    <dgm:pt modelId="{DFD65C7B-925F-4AB8-A539-EFE9F0CFC9B7}" type="pres">
      <dgm:prSet presAssocID="{1CD80698-D0BA-4BBB-A669-646EE323169B}" presName="node" presStyleLbl="node1" presStyleIdx="1" presStyleCnt="6" custScaleX="134262" custScaleY="157802" custRadScaleRad="123952" custRadScaleInc="-3103">
        <dgm:presLayoutVars>
          <dgm:bulletEnabled val="1"/>
        </dgm:presLayoutVars>
      </dgm:prSet>
      <dgm:spPr/>
    </dgm:pt>
    <dgm:pt modelId="{41E0C66C-B96E-4BC4-8A58-BDF1A1B8139E}" type="pres">
      <dgm:prSet presAssocID="{0B9DEF87-BC02-4485-9885-4B3BF9ED6D83}" presName="parTrans" presStyleLbl="bgSibTrans2D1" presStyleIdx="2" presStyleCnt="6"/>
      <dgm:spPr/>
    </dgm:pt>
    <dgm:pt modelId="{D738F5CB-E25C-4CAA-A188-E3D2337DC8A5}" type="pres">
      <dgm:prSet presAssocID="{F535C7BD-7E3D-4176-95B2-E2CACA198C4F}" presName="node" presStyleLbl="node1" presStyleIdx="2" presStyleCnt="6" custScaleX="135159" custScaleY="76193" custRadScaleRad="49285" custRadScaleInc="-348269">
        <dgm:presLayoutVars>
          <dgm:bulletEnabled val="1"/>
        </dgm:presLayoutVars>
      </dgm:prSet>
      <dgm:spPr/>
    </dgm:pt>
    <dgm:pt modelId="{19A42426-B861-4383-B1D7-3EC5181C058A}" type="pres">
      <dgm:prSet presAssocID="{73C10CF8-977A-4E58-BA20-19535E3C352E}" presName="parTrans" presStyleLbl="bgSibTrans2D1" presStyleIdx="3" presStyleCnt="6"/>
      <dgm:spPr/>
    </dgm:pt>
    <dgm:pt modelId="{A168A8F6-FC7E-4337-A347-59FBCA21D0F3}" type="pres">
      <dgm:prSet presAssocID="{B7EDFB4B-8996-41C2-B951-1DA766C7FDEC}" presName="node" presStyleLbl="node1" presStyleIdx="3" presStyleCnt="6" custScaleX="143933" custRadScaleRad="40687" custRadScaleInc="375270">
        <dgm:presLayoutVars>
          <dgm:bulletEnabled val="1"/>
        </dgm:presLayoutVars>
      </dgm:prSet>
      <dgm:spPr/>
    </dgm:pt>
    <dgm:pt modelId="{26973368-A934-4BF5-8E1F-1DF81B1C8C74}" type="pres">
      <dgm:prSet presAssocID="{F1279DD1-1C14-4DF7-B53B-41CF40EC58E2}" presName="parTrans" presStyleLbl="bgSibTrans2D1" presStyleIdx="4" presStyleCnt="6"/>
      <dgm:spPr/>
    </dgm:pt>
    <dgm:pt modelId="{2625C244-649C-4AA0-A66C-8B353F890A2C}" type="pres">
      <dgm:prSet presAssocID="{0F99A081-EE4F-41F6-AFC2-CE7EC7268D2A}" presName="node" presStyleLbl="node1" presStyleIdx="4" presStyleCnt="6" custScaleX="129993" custRadScaleRad="124384" custRadScaleInc="-17259">
        <dgm:presLayoutVars>
          <dgm:bulletEnabled val="1"/>
        </dgm:presLayoutVars>
      </dgm:prSet>
      <dgm:spPr/>
    </dgm:pt>
    <dgm:pt modelId="{65E1B307-A5A7-4AF0-821E-50521D556E21}" type="pres">
      <dgm:prSet presAssocID="{9B8D15BD-2F7D-4348-819F-3CB3A43791D4}" presName="parTrans" presStyleLbl="bgSibTrans2D1" presStyleIdx="5" presStyleCnt="6"/>
      <dgm:spPr/>
    </dgm:pt>
    <dgm:pt modelId="{1B708AE3-B275-4ED9-811C-6A2D857212D8}" type="pres">
      <dgm:prSet presAssocID="{08F86E3B-ABD8-48C1-B55E-94839781AECC}" presName="node" presStyleLbl="node1" presStyleIdx="5" presStyleCnt="6" custScaleX="138075" custScaleY="196633" custRadScaleRad="101448" custRadScaleInc="-32307">
        <dgm:presLayoutVars>
          <dgm:bulletEnabled val="1"/>
        </dgm:presLayoutVars>
      </dgm:prSet>
      <dgm:spPr/>
    </dgm:pt>
  </dgm:ptLst>
  <dgm:cxnLst>
    <dgm:cxn modelId="{5C5B0C07-79F0-4345-BDE0-AA4497EE9507}" type="presOf" srcId="{9B8D15BD-2F7D-4348-819F-3CB3A43791D4}" destId="{65E1B307-A5A7-4AF0-821E-50521D556E21}" srcOrd="0" destOrd="0" presId="urn:microsoft.com/office/officeart/2005/8/layout/radial4"/>
    <dgm:cxn modelId="{EE7C7009-AAC2-4946-A4A1-8129DE96D951}" type="presOf" srcId="{FDE7F119-EEDD-4CB2-840F-7D284F87009C}" destId="{983DEB27-D452-4751-B7AB-2CC2E410E83B}" srcOrd="0" destOrd="0" presId="urn:microsoft.com/office/officeart/2005/8/layout/radial4"/>
    <dgm:cxn modelId="{C70BD909-E415-48C9-9024-3AFA38B1F5A3}" type="presOf" srcId="{08F86E3B-ABD8-48C1-B55E-94839781AECC}" destId="{1B708AE3-B275-4ED9-811C-6A2D857212D8}" srcOrd="0" destOrd="0" presId="urn:microsoft.com/office/officeart/2005/8/layout/radial4"/>
    <dgm:cxn modelId="{6FF0AD16-8679-4B2F-B8DF-1BEFA03287B6}" type="presOf" srcId="{E4E8EB1D-A2BE-4E07-909D-0396DEFD8FA3}" destId="{983DEB27-D452-4751-B7AB-2CC2E410E83B}" srcOrd="0" destOrd="1" presId="urn:microsoft.com/office/officeart/2005/8/layout/radial4"/>
    <dgm:cxn modelId="{E88C9B1D-2751-4FED-8B93-4D9C1525097D}" srcId="{34502B8C-E970-49DC-A316-D2302DFA4590}" destId="{FDE7F119-EEDD-4CB2-840F-7D284F87009C}" srcOrd="0" destOrd="0" parTransId="{0B8EA3A5-1D29-4725-8B7E-13CBF5C10E72}" sibTransId="{421CD17B-0DDA-45EE-AB38-329760A433A0}"/>
    <dgm:cxn modelId="{8D3A5866-32C6-4364-A741-6AE2C5BADC9F}" srcId="{01963357-8FC7-41D8-B15C-B55040D5EA74}" destId="{34502B8C-E970-49DC-A316-D2302DFA4590}" srcOrd="0" destOrd="0" parTransId="{78419CCB-F2E5-4FE0-BABB-24A97A60D99E}" sibTransId="{F108A780-4A4A-481A-9242-9311F4A3CB9D}"/>
    <dgm:cxn modelId="{8BA33C67-D736-4AE8-8F54-3953FACDA134}" type="presOf" srcId="{1CD80698-D0BA-4BBB-A669-646EE323169B}" destId="{DFD65C7B-925F-4AB8-A539-EFE9F0CFC9B7}" srcOrd="0" destOrd="0" presId="urn:microsoft.com/office/officeart/2005/8/layout/radial4"/>
    <dgm:cxn modelId="{D3B6A047-F018-4FB5-B85B-F7050E225160}" srcId="{FDE7F119-EEDD-4CB2-840F-7D284F87009C}" destId="{E4E8EB1D-A2BE-4E07-909D-0396DEFD8FA3}" srcOrd="0" destOrd="0" parTransId="{18A7A48E-06E6-47EB-9C48-3B1223291060}" sibTransId="{1D2D1FC3-9C44-48C1-8908-5F8DFE05F8DF}"/>
    <dgm:cxn modelId="{0F1E6D48-7B1F-406E-9588-5F4121C6FD53}" srcId="{34502B8C-E970-49DC-A316-D2302DFA4590}" destId="{0F99A081-EE4F-41F6-AFC2-CE7EC7268D2A}" srcOrd="4" destOrd="0" parTransId="{F1279DD1-1C14-4DF7-B53B-41CF40EC58E2}" sibTransId="{099D4325-45CA-497D-AA72-E08528FC25BB}"/>
    <dgm:cxn modelId="{D123604D-5736-4DDB-96CF-078633B18D14}" type="presOf" srcId="{73C10CF8-977A-4E58-BA20-19535E3C352E}" destId="{19A42426-B861-4383-B1D7-3EC5181C058A}" srcOrd="0" destOrd="0" presId="urn:microsoft.com/office/officeart/2005/8/layout/radial4"/>
    <dgm:cxn modelId="{C390897C-403F-445D-998E-C32BB432456E}" srcId="{34502B8C-E970-49DC-A316-D2302DFA4590}" destId="{F535C7BD-7E3D-4176-95B2-E2CACA198C4F}" srcOrd="2" destOrd="0" parTransId="{0B9DEF87-BC02-4485-9885-4B3BF9ED6D83}" sibTransId="{5E254BC2-CBDD-41C4-82C4-2B093CB43686}"/>
    <dgm:cxn modelId="{67C37480-C00E-4349-A82E-246DD079D5EC}" type="presOf" srcId="{0F99A081-EE4F-41F6-AFC2-CE7EC7268D2A}" destId="{2625C244-649C-4AA0-A66C-8B353F890A2C}" srcOrd="0" destOrd="0" presId="urn:microsoft.com/office/officeart/2005/8/layout/radial4"/>
    <dgm:cxn modelId="{A7784881-D258-4E40-82AC-EAFC558C808A}" type="presOf" srcId="{0B9DEF87-BC02-4485-9885-4B3BF9ED6D83}" destId="{41E0C66C-B96E-4BC4-8A58-BDF1A1B8139E}" srcOrd="0" destOrd="0" presId="urn:microsoft.com/office/officeart/2005/8/layout/radial4"/>
    <dgm:cxn modelId="{592F5090-0240-4B42-A9EA-FE8C8ABB701C}" type="presOf" srcId="{34502B8C-E970-49DC-A316-D2302DFA4590}" destId="{59C084EF-0213-4046-82D2-2E7EA46E5A07}" srcOrd="0" destOrd="0" presId="urn:microsoft.com/office/officeart/2005/8/layout/radial4"/>
    <dgm:cxn modelId="{DB8492A8-F7C6-4487-A2D3-31D21AE99D23}" srcId="{34502B8C-E970-49DC-A316-D2302DFA4590}" destId="{08F86E3B-ABD8-48C1-B55E-94839781AECC}" srcOrd="5" destOrd="0" parTransId="{9B8D15BD-2F7D-4348-819F-3CB3A43791D4}" sibTransId="{FC506C0F-C059-4302-9B39-D19DD2D8FE22}"/>
    <dgm:cxn modelId="{CA3CBDAC-DC0A-4395-97D0-1D9DCBCE7617}" type="presOf" srcId="{01963357-8FC7-41D8-B15C-B55040D5EA74}" destId="{4C265A80-E37A-49AE-9852-641AD3D36C2F}" srcOrd="0" destOrd="0" presId="urn:microsoft.com/office/officeart/2005/8/layout/radial4"/>
    <dgm:cxn modelId="{C8343DAE-DDC2-4A48-B444-1EC7B198371F}" srcId="{34502B8C-E970-49DC-A316-D2302DFA4590}" destId="{1CD80698-D0BA-4BBB-A669-646EE323169B}" srcOrd="1" destOrd="0" parTransId="{879F62FB-3478-4D03-B236-C112CB3BE24A}" sibTransId="{77D76C87-BB59-417B-929A-62BD0369D093}"/>
    <dgm:cxn modelId="{A07BCCB2-F0C1-4F98-A1DB-57F85C9BA55E}" type="presOf" srcId="{879F62FB-3478-4D03-B236-C112CB3BE24A}" destId="{04B29ABC-FA04-455A-AA39-BC9535ED22E6}" srcOrd="0" destOrd="0" presId="urn:microsoft.com/office/officeart/2005/8/layout/radial4"/>
    <dgm:cxn modelId="{F921E0B6-1C58-4116-A6DF-8ADEBC24435D}" type="presOf" srcId="{F1279DD1-1C14-4DF7-B53B-41CF40EC58E2}" destId="{26973368-A934-4BF5-8E1F-1DF81B1C8C74}" srcOrd="0" destOrd="0" presId="urn:microsoft.com/office/officeart/2005/8/layout/radial4"/>
    <dgm:cxn modelId="{8D0954C1-8408-4317-AF27-3C176A0B46F5}" type="presOf" srcId="{0B8EA3A5-1D29-4725-8B7E-13CBF5C10E72}" destId="{60CDE4D4-7EAA-40D5-A22A-022BD24A8730}" srcOrd="0" destOrd="0" presId="urn:microsoft.com/office/officeart/2005/8/layout/radial4"/>
    <dgm:cxn modelId="{C10045DC-76C3-4CF0-8A8C-AE7549847A42}" srcId="{34502B8C-E970-49DC-A316-D2302DFA4590}" destId="{B7EDFB4B-8996-41C2-B951-1DA766C7FDEC}" srcOrd="3" destOrd="0" parTransId="{73C10CF8-977A-4E58-BA20-19535E3C352E}" sibTransId="{4B36E228-1CAA-41F6-B11B-4EA2AE6E94D0}"/>
    <dgm:cxn modelId="{9A4A94E9-C3A1-4ECE-AA12-ED339A4C0AD8}" type="presOf" srcId="{B7EDFB4B-8996-41C2-B951-1DA766C7FDEC}" destId="{A168A8F6-FC7E-4337-A347-59FBCA21D0F3}" srcOrd="0" destOrd="0" presId="urn:microsoft.com/office/officeart/2005/8/layout/radial4"/>
    <dgm:cxn modelId="{88073EEB-70AC-46BF-A79F-E2392C82AD5D}" type="presOf" srcId="{F535C7BD-7E3D-4176-95B2-E2CACA198C4F}" destId="{D738F5CB-E25C-4CAA-A188-E3D2337DC8A5}" srcOrd="0" destOrd="0" presId="urn:microsoft.com/office/officeart/2005/8/layout/radial4"/>
    <dgm:cxn modelId="{02801AF0-37F9-45B3-AEC4-E35D576B08E0}" type="presParOf" srcId="{4C265A80-E37A-49AE-9852-641AD3D36C2F}" destId="{59C084EF-0213-4046-82D2-2E7EA46E5A07}" srcOrd="0" destOrd="0" presId="urn:microsoft.com/office/officeart/2005/8/layout/radial4"/>
    <dgm:cxn modelId="{FF5A6E4E-8386-445A-AA6F-5508205C23CB}" type="presParOf" srcId="{4C265A80-E37A-49AE-9852-641AD3D36C2F}" destId="{60CDE4D4-7EAA-40D5-A22A-022BD24A8730}" srcOrd="1" destOrd="0" presId="urn:microsoft.com/office/officeart/2005/8/layout/radial4"/>
    <dgm:cxn modelId="{A0AAB29C-448A-4561-97A7-4F778F7AA713}" type="presParOf" srcId="{4C265A80-E37A-49AE-9852-641AD3D36C2F}" destId="{983DEB27-D452-4751-B7AB-2CC2E410E83B}" srcOrd="2" destOrd="0" presId="urn:microsoft.com/office/officeart/2005/8/layout/radial4"/>
    <dgm:cxn modelId="{F0D3B10F-5A1E-4E3F-BECD-5C8954A44CBD}" type="presParOf" srcId="{4C265A80-E37A-49AE-9852-641AD3D36C2F}" destId="{04B29ABC-FA04-455A-AA39-BC9535ED22E6}" srcOrd="3" destOrd="0" presId="urn:microsoft.com/office/officeart/2005/8/layout/radial4"/>
    <dgm:cxn modelId="{A78A114F-A875-46D4-A5DD-4F5BAC865B55}" type="presParOf" srcId="{4C265A80-E37A-49AE-9852-641AD3D36C2F}" destId="{DFD65C7B-925F-4AB8-A539-EFE9F0CFC9B7}" srcOrd="4" destOrd="0" presId="urn:microsoft.com/office/officeart/2005/8/layout/radial4"/>
    <dgm:cxn modelId="{D577FDCC-E2E5-4F6A-9964-0893B15CC4DF}" type="presParOf" srcId="{4C265A80-E37A-49AE-9852-641AD3D36C2F}" destId="{41E0C66C-B96E-4BC4-8A58-BDF1A1B8139E}" srcOrd="5" destOrd="0" presId="urn:microsoft.com/office/officeart/2005/8/layout/radial4"/>
    <dgm:cxn modelId="{9233EDB2-764E-4402-8844-DA17606C925B}" type="presParOf" srcId="{4C265A80-E37A-49AE-9852-641AD3D36C2F}" destId="{D738F5CB-E25C-4CAA-A188-E3D2337DC8A5}" srcOrd="6" destOrd="0" presId="urn:microsoft.com/office/officeart/2005/8/layout/radial4"/>
    <dgm:cxn modelId="{637F1609-3B8E-417B-B4C5-25D1866DFCEC}" type="presParOf" srcId="{4C265A80-E37A-49AE-9852-641AD3D36C2F}" destId="{19A42426-B861-4383-B1D7-3EC5181C058A}" srcOrd="7" destOrd="0" presId="urn:microsoft.com/office/officeart/2005/8/layout/radial4"/>
    <dgm:cxn modelId="{226CABB5-2326-49B5-AC42-43F52CFD0906}" type="presParOf" srcId="{4C265A80-E37A-49AE-9852-641AD3D36C2F}" destId="{A168A8F6-FC7E-4337-A347-59FBCA21D0F3}" srcOrd="8" destOrd="0" presId="urn:microsoft.com/office/officeart/2005/8/layout/radial4"/>
    <dgm:cxn modelId="{D699D3A3-04C6-461A-BCBD-838043A5B5B0}" type="presParOf" srcId="{4C265A80-E37A-49AE-9852-641AD3D36C2F}" destId="{26973368-A934-4BF5-8E1F-1DF81B1C8C74}" srcOrd="9" destOrd="0" presId="urn:microsoft.com/office/officeart/2005/8/layout/radial4"/>
    <dgm:cxn modelId="{2F5236F4-22FA-46D5-8949-EE9682896376}" type="presParOf" srcId="{4C265A80-E37A-49AE-9852-641AD3D36C2F}" destId="{2625C244-649C-4AA0-A66C-8B353F890A2C}" srcOrd="10" destOrd="0" presId="urn:microsoft.com/office/officeart/2005/8/layout/radial4"/>
    <dgm:cxn modelId="{AAC9408E-A265-40A1-AA8D-66DEA600CFFA}" type="presParOf" srcId="{4C265A80-E37A-49AE-9852-641AD3D36C2F}" destId="{65E1B307-A5A7-4AF0-821E-50521D556E21}" srcOrd="11" destOrd="0" presId="urn:microsoft.com/office/officeart/2005/8/layout/radial4"/>
    <dgm:cxn modelId="{590F6082-EE54-4BBB-AEAA-C9EB99B216D2}" type="presParOf" srcId="{4C265A80-E37A-49AE-9852-641AD3D36C2F}" destId="{1B708AE3-B275-4ED9-811C-6A2D857212D8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4DA6E6-8E8B-495F-9D32-0BD594BA1163}" type="doc">
      <dgm:prSet loTypeId="urn:microsoft.com/office/officeart/2005/8/layout/hProcess9" loCatId="process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65493F47-45E0-4D0A-AD57-D33C0D687D96}">
      <dgm:prSet/>
      <dgm:spPr/>
      <dgm:t>
        <a:bodyPr/>
        <a:lstStyle/>
        <a:p>
          <a:pPr rtl="0"/>
          <a:r>
            <a:rPr lang="ru-RU" dirty="0"/>
            <a:t>Автодорожное происшествие. </a:t>
          </a:r>
          <a:br>
            <a:rPr lang="ru-RU" dirty="0"/>
          </a:br>
          <a:r>
            <a:rPr lang="ru-RU" dirty="0"/>
            <a:t>Оказание первой помощи.</a:t>
          </a:r>
        </a:p>
      </dgm:t>
    </dgm:pt>
    <dgm:pt modelId="{280EFF26-DA93-4548-A93F-7A8B81CA63D1}" type="parTrans" cxnId="{B8C70C11-B8CB-43AC-8EC5-DD9AD70764D3}">
      <dgm:prSet/>
      <dgm:spPr/>
      <dgm:t>
        <a:bodyPr/>
        <a:lstStyle/>
        <a:p>
          <a:endParaRPr lang="ru-RU"/>
        </a:p>
      </dgm:t>
    </dgm:pt>
    <dgm:pt modelId="{351AB4DF-27FC-4CD5-98B6-192C9F482319}" type="sibTrans" cxnId="{B8C70C11-B8CB-43AC-8EC5-DD9AD70764D3}">
      <dgm:prSet/>
      <dgm:spPr/>
      <dgm:t>
        <a:bodyPr/>
        <a:lstStyle/>
        <a:p>
          <a:endParaRPr lang="ru-RU"/>
        </a:p>
      </dgm:t>
    </dgm:pt>
    <dgm:pt modelId="{87830A02-D0D3-4858-826B-F7BF368C0032}" type="pres">
      <dgm:prSet presAssocID="{234DA6E6-8E8B-495F-9D32-0BD594BA1163}" presName="CompostProcess" presStyleCnt="0">
        <dgm:presLayoutVars>
          <dgm:dir/>
          <dgm:resizeHandles val="exact"/>
        </dgm:presLayoutVars>
      </dgm:prSet>
      <dgm:spPr/>
    </dgm:pt>
    <dgm:pt modelId="{A9B5F228-EAE2-433A-8D48-B2046EB7AA10}" type="pres">
      <dgm:prSet presAssocID="{234DA6E6-8E8B-495F-9D32-0BD594BA1163}" presName="arrow" presStyleLbl="bgShp" presStyleIdx="0" presStyleCnt="1" custScaleX="117647" custLinFactNeighborX="432" custLinFactNeighborY="0"/>
      <dgm:spPr/>
    </dgm:pt>
    <dgm:pt modelId="{E8D52C52-14E9-45F4-9A19-8AB19136AB9A}" type="pres">
      <dgm:prSet presAssocID="{234DA6E6-8E8B-495F-9D32-0BD594BA1163}" presName="linearProcess" presStyleCnt="0"/>
      <dgm:spPr/>
    </dgm:pt>
    <dgm:pt modelId="{779EFACD-98FD-492C-BC2C-04DE817BAC1B}" type="pres">
      <dgm:prSet presAssocID="{65493F47-45E0-4D0A-AD57-D33C0D687D96}" presName="textNode" presStyleLbl="node1" presStyleIdx="0" presStyleCnt="1">
        <dgm:presLayoutVars>
          <dgm:bulletEnabled val="1"/>
        </dgm:presLayoutVars>
      </dgm:prSet>
      <dgm:spPr/>
    </dgm:pt>
  </dgm:ptLst>
  <dgm:cxnLst>
    <dgm:cxn modelId="{B8C70C11-B8CB-43AC-8EC5-DD9AD70764D3}" srcId="{234DA6E6-8E8B-495F-9D32-0BD594BA1163}" destId="{65493F47-45E0-4D0A-AD57-D33C0D687D96}" srcOrd="0" destOrd="0" parTransId="{280EFF26-DA93-4548-A93F-7A8B81CA63D1}" sibTransId="{351AB4DF-27FC-4CD5-98B6-192C9F482319}"/>
    <dgm:cxn modelId="{490F866D-BCE5-449C-9C5D-FDD7DD78C812}" type="presOf" srcId="{234DA6E6-8E8B-495F-9D32-0BD594BA1163}" destId="{87830A02-D0D3-4858-826B-F7BF368C0032}" srcOrd="0" destOrd="0" presId="urn:microsoft.com/office/officeart/2005/8/layout/hProcess9"/>
    <dgm:cxn modelId="{54DC53E1-0393-4DA1-B0A7-C62B6933EB80}" type="presOf" srcId="{65493F47-45E0-4D0A-AD57-D33C0D687D96}" destId="{779EFACD-98FD-492C-BC2C-04DE817BAC1B}" srcOrd="0" destOrd="0" presId="urn:microsoft.com/office/officeart/2005/8/layout/hProcess9"/>
    <dgm:cxn modelId="{787AB5BB-9AD7-4E5E-A909-51E4A29F1D10}" type="presParOf" srcId="{87830A02-D0D3-4858-826B-F7BF368C0032}" destId="{A9B5F228-EAE2-433A-8D48-B2046EB7AA10}" srcOrd="0" destOrd="0" presId="urn:microsoft.com/office/officeart/2005/8/layout/hProcess9"/>
    <dgm:cxn modelId="{221BE9D6-521E-4DFD-86D6-7D1CC28BA713}" type="presParOf" srcId="{87830A02-D0D3-4858-826B-F7BF368C0032}" destId="{E8D52C52-14E9-45F4-9A19-8AB19136AB9A}" srcOrd="1" destOrd="0" presId="urn:microsoft.com/office/officeart/2005/8/layout/hProcess9"/>
    <dgm:cxn modelId="{D757A41A-7226-4A68-9E8D-5A85CD4D7726}" type="presParOf" srcId="{E8D52C52-14E9-45F4-9A19-8AB19136AB9A}" destId="{779EFACD-98FD-492C-BC2C-04DE817BAC1B}" srcOrd="0" destOrd="0" presId="urn:microsoft.com/office/officeart/2005/8/layout/hProcess9"/>
  </dgm:cxnLst>
  <dgm:bg>
    <a:gradFill>
      <a:gsLst>
        <a:gs pos="0">
          <a:schemeClr val="accent1">
            <a:lumMod val="40000"/>
            <a:lumOff val="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  <a:effectLst>
      <a:outerShdw blurRad="50800" dist="50800" dir="5400000" algn="ctr" rotWithShape="0">
        <a:schemeClr val="accent2"/>
      </a:outerShdw>
    </a:effectLst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DC515A2-B068-4AC0-8093-D8E7A3ACC28C}" type="doc">
      <dgm:prSet loTypeId="urn:microsoft.com/office/officeart/2005/8/layout/process4" loCatId="process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2991C58-3AD8-44A8-B6C4-9964ED8A7B5C}">
      <dgm:prSet custT="1"/>
      <dgm:spPr/>
      <dgm:t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dirty="0"/>
        </a:p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/>
            <a:t>По данным ООН в ПДД ежегодно погибает около 1,3 миллиона человек, становятся инвалидами 8 миллионов человек.</a:t>
          </a:r>
        </a:p>
        <a:p>
          <a:pPr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5F279127-4F68-46BD-AA05-542DCEC809A5}" type="parTrans" cxnId="{F8D77272-E55F-4160-B4FD-E36584D74360}">
      <dgm:prSet/>
      <dgm:spPr/>
      <dgm:t>
        <a:bodyPr/>
        <a:lstStyle/>
        <a:p>
          <a:endParaRPr lang="ru-RU"/>
        </a:p>
      </dgm:t>
    </dgm:pt>
    <dgm:pt modelId="{B3378490-6454-4190-BD65-5F315BBC993A}" type="sibTrans" cxnId="{F8D77272-E55F-4160-B4FD-E36584D74360}">
      <dgm:prSet/>
      <dgm:spPr/>
      <dgm:t>
        <a:bodyPr/>
        <a:lstStyle/>
        <a:p>
          <a:endParaRPr lang="ru-RU" dirty="0"/>
        </a:p>
      </dgm:t>
    </dgm:pt>
    <dgm:pt modelId="{AF555206-6037-4DE1-9BDF-E19A4B9EDDDE}">
      <dgm:prSet custT="1"/>
      <dgm:spPr/>
      <dgm:t>
        <a:bodyPr/>
        <a:lstStyle/>
        <a:p>
          <a:pPr rtl="0"/>
          <a:r>
            <a:rPr lang="ru-RU" sz="2400" dirty="0"/>
            <a:t>В Европе каждый год в ДТП гибнет45 тысяч человек,           1,6 миллиона получают травму.</a:t>
          </a:r>
        </a:p>
      </dgm:t>
    </dgm:pt>
    <dgm:pt modelId="{CEABB2FE-1336-435A-9DC5-C4B5E3A6F3B6}" type="parTrans" cxnId="{24FF0942-1974-48E8-B6A9-CE24212765FE}">
      <dgm:prSet/>
      <dgm:spPr/>
      <dgm:t>
        <a:bodyPr/>
        <a:lstStyle/>
        <a:p>
          <a:endParaRPr lang="ru-RU"/>
        </a:p>
      </dgm:t>
    </dgm:pt>
    <dgm:pt modelId="{696EE1A3-32E8-4250-BB70-D56CC0751FEB}" type="sibTrans" cxnId="{24FF0942-1974-48E8-B6A9-CE24212765FE}">
      <dgm:prSet/>
      <dgm:spPr/>
      <dgm:t>
        <a:bodyPr/>
        <a:lstStyle/>
        <a:p>
          <a:endParaRPr lang="ru-RU" dirty="0"/>
        </a:p>
      </dgm:t>
    </dgm:pt>
    <dgm:pt modelId="{CF28DE92-3E82-4F10-9799-5A492D41BDA1}">
      <dgm:prSet custT="1"/>
      <dgm:spPr/>
      <dgm:t>
        <a:bodyPr/>
        <a:lstStyle/>
        <a:p>
          <a:pPr rtl="0"/>
          <a:r>
            <a:rPr lang="ru-RU" sz="2400" dirty="0"/>
            <a:t>Ежегодно в России в ДТП погибает более 35 тысяч россиян, инвалидами становятся более  200 тыс. человек.</a:t>
          </a:r>
        </a:p>
      </dgm:t>
    </dgm:pt>
    <dgm:pt modelId="{4BA78692-1647-440B-86A9-47F0544FE7C3}" type="parTrans" cxnId="{809E6B7D-BFD8-405D-A77A-6B28CE9CFE60}">
      <dgm:prSet/>
      <dgm:spPr/>
      <dgm:t>
        <a:bodyPr/>
        <a:lstStyle/>
        <a:p>
          <a:endParaRPr lang="ru-RU"/>
        </a:p>
      </dgm:t>
    </dgm:pt>
    <dgm:pt modelId="{55CF2A7D-35F3-4401-A141-0932BFE036A2}" type="sibTrans" cxnId="{809E6B7D-BFD8-405D-A77A-6B28CE9CFE60}">
      <dgm:prSet/>
      <dgm:spPr/>
      <dgm:t>
        <a:bodyPr/>
        <a:lstStyle/>
        <a:p>
          <a:endParaRPr lang="ru-RU"/>
        </a:p>
      </dgm:t>
    </dgm:pt>
    <dgm:pt modelId="{7CD2C804-37FC-45E1-ADD4-9852372DDCF8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dirty="0"/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/>
            <a:t>Каждые сутки в России происходит более 400 ДТП</a:t>
          </a:r>
        </a:p>
        <a:p>
          <a:pPr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2A369F40-F874-476E-B812-BBEC61CDAA9E}" type="parTrans" cxnId="{7E37A841-6D11-4091-A610-6168ED1F3FB3}">
      <dgm:prSet/>
      <dgm:spPr/>
      <dgm:t>
        <a:bodyPr/>
        <a:lstStyle/>
        <a:p>
          <a:endParaRPr lang="ru-RU"/>
        </a:p>
      </dgm:t>
    </dgm:pt>
    <dgm:pt modelId="{A9CBBD9F-19F9-4EC4-8C5B-3191EA02081A}" type="sibTrans" cxnId="{7E37A841-6D11-4091-A610-6168ED1F3FB3}">
      <dgm:prSet/>
      <dgm:spPr/>
      <dgm:t>
        <a:bodyPr/>
        <a:lstStyle/>
        <a:p>
          <a:endParaRPr lang="ru-RU" dirty="0"/>
        </a:p>
      </dgm:t>
    </dgm:pt>
    <dgm:pt modelId="{D6804DB6-0AFC-4012-904C-8E78B851BADD}" type="pres">
      <dgm:prSet presAssocID="{6DC515A2-B068-4AC0-8093-D8E7A3ACC28C}" presName="Name0" presStyleCnt="0">
        <dgm:presLayoutVars>
          <dgm:dir/>
          <dgm:animLvl val="lvl"/>
          <dgm:resizeHandles val="exact"/>
        </dgm:presLayoutVars>
      </dgm:prSet>
      <dgm:spPr/>
    </dgm:pt>
    <dgm:pt modelId="{BCA29C0D-8226-4633-8A93-CC9284CB5685}" type="pres">
      <dgm:prSet presAssocID="{CF28DE92-3E82-4F10-9799-5A492D41BDA1}" presName="boxAndChildren" presStyleCnt="0"/>
      <dgm:spPr/>
    </dgm:pt>
    <dgm:pt modelId="{6941223E-F443-42E4-B08B-AA376E1FA096}" type="pres">
      <dgm:prSet presAssocID="{CF28DE92-3E82-4F10-9799-5A492D41BDA1}" presName="parentTextBox" presStyleLbl="node1" presStyleIdx="0" presStyleCnt="4"/>
      <dgm:spPr/>
    </dgm:pt>
    <dgm:pt modelId="{77DD3517-DD5E-4964-8C50-C3A9DC208D5C}" type="pres">
      <dgm:prSet presAssocID="{A9CBBD9F-19F9-4EC4-8C5B-3191EA02081A}" presName="sp" presStyleCnt="0"/>
      <dgm:spPr/>
    </dgm:pt>
    <dgm:pt modelId="{A103FC38-61D2-47C2-B121-57A32F7AA1D1}" type="pres">
      <dgm:prSet presAssocID="{7CD2C804-37FC-45E1-ADD4-9852372DDCF8}" presName="arrowAndChildren" presStyleCnt="0"/>
      <dgm:spPr/>
    </dgm:pt>
    <dgm:pt modelId="{7A8FB3DE-258D-4AEB-9474-D141D6186D7B}" type="pres">
      <dgm:prSet presAssocID="{7CD2C804-37FC-45E1-ADD4-9852372DDCF8}" presName="parentTextArrow" presStyleLbl="node1" presStyleIdx="1" presStyleCnt="4" custLinFactNeighborY="7699"/>
      <dgm:spPr/>
    </dgm:pt>
    <dgm:pt modelId="{893D599C-C6AE-4945-A6AD-9189E2B86373}" type="pres">
      <dgm:prSet presAssocID="{696EE1A3-32E8-4250-BB70-D56CC0751FEB}" presName="sp" presStyleCnt="0"/>
      <dgm:spPr/>
    </dgm:pt>
    <dgm:pt modelId="{226453BE-BAE8-4966-BD35-E644214AB5CF}" type="pres">
      <dgm:prSet presAssocID="{AF555206-6037-4DE1-9BDF-E19A4B9EDDDE}" presName="arrowAndChildren" presStyleCnt="0"/>
      <dgm:spPr/>
    </dgm:pt>
    <dgm:pt modelId="{674CAD3B-9B72-477A-9E23-B500940F609A}" type="pres">
      <dgm:prSet presAssocID="{AF555206-6037-4DE1-9BDF-E19A4B9EDDDE}" presName="parentTextArrow" presStyleLbl="node1" presStyleIdx="2" presStyleCnt="4" custLinFactNeighborY="12609"/>
      <dgm:spPr/>
    </dgm:pt>
    <dgm:pt modelId="{1DDDD45A-65C4-4AD1-BBE5-593D9B4272E1}" type="pres">
      <dgm:prSet presAssocID="{B3378490-6454-4190-BD65-5F315BBC993A}" presName="sp" presStyleCnt="0"/>
      <dgm:spPr/>
    </dgm:pt>
    <dgm:pt modelId="{05489C1B-6191-4390-A91D-32C349312673}" type="pres">
      <dgm:prSet presAssocID="{12991C58-3AD8-44A8-B6C4-9964ED8A7B5C}" presName="arrowAndChildren" presStyleCnt="0"/>
      <dgm:spPr/>
    </dgm:pt>
    <dgm:pt modelId="{E7D172F4-1088-42D5-9656-4DEABE642DB6}" type="pres">
      <dgm:prSet presAssocID="{12991C58-3AD8-44A8-B6C4-9964ED8A7B5C}" presName="parentTextArrow" presStyleLbl="node1" presStyleIdx="3" presStyleCnt="4" custScaleY="139543" custLinFactNeighborY="20841"/>
      <dgm:spPr/>
    </dgm:pt>
  </dgm:ptLst>
  <dgm:cxnLst>
    <dgm:cxn modelId="{69BBDA21-67AC-4F74-A7B9-98CF3DC61360}" type="presOf" srcId="{CF28DE92-3E82-4F10-9799-5A492D41BDA1}" destId="{6941223E-F443-42E4-B08B-AA376E1FA096}" srcOrd="0" destOrd="0" presId="urn:microsoft.com/office/officeart/2005/8/layout/process4"/>
    <dgm:cxn modelId="{5B0F8823-F6DA-43D4-B9F2-683F1B3B0D8F}" type="presOf" srcId="{6DC515A2-B068-4AC0-8093-D8E7A3ACC28C}" destId="{D6804DB6-0AFC-4012-904C-8E78B851BADD}" srcOrd="0" destOrd="0" presId="urn:microsoft.com/office/officeart/2005/8/layout/process4"/>
    <dgm:cxn modelId="{F351B730-587E-4E8C-B2A7-8A7B231CB590}" type="presOf" srcId="{7CD2C804-37FC-45E1-ADD4-9852372DDCF8}" destId="{7A8FB3DE-258D-4AEB-9474-D141D6186D7B}" srcOrd="0" destOrd="0" presId="urn:microsoft.com/office/officeart/2005/8/layout/process4"/>
    <dgm:cxn modelId="{7E37A841-6D11-4091-A610-6168ED1F3FB3}" srcId="{6DC515A2-B068-4AC0-8093-D8E7A3ACC28C}" destId="{7CD2C804-37FC-45E1-ADD4-9852372DDCF8}" srcOrd="2" destOrd="0" parTransId="{2A369F40-F874-476E-B812-BBEC61CDAA9E}" sibTransId="{A9CBBD9F-19F9-4EC4-8C5B-3191EA02081A}"/>
    <dgm:cxn modelId="{24FF0942-1974-48E8-B6A9-CE24212765FE}" srcId="{6DC515A2-B068-4AC0-8093-D8E7A3ACC28C}" destId="{AF555206-6037-4DE1-9BDF-E19A4B9EDDDE}" srcOrd="1" destOrd="0" parTransId="{CEABB2FE-1336-435A-9DC5-C4B5E3A6F3B6}" sibTransId="{696EE1A3-32E8-4250-BB70-D56CC0751FEB}"/>
    <dgm:cxn modelId="{F8D77272-E55F-4160-B4FD-E36584D74360}" srcId="{6DC515A2-B068-4AC0-8093-D8E7A3ACC28C}" destId="{12991C58-3AD8-44A8-B6C4-9964ED8A7B5C}" srcOrd="0" destOrd="0" parTransId="{5F279127-4F68-46BD-AA05-542DCEC809A5}" sibTransId="{B3378490-6454-4190-BD65-5F315BBC993A}"/>
    <dgm:cxn modelId="{809E6B7D-BFD8-405D-A77A-6B28CE9CFE60}" srcId="{6DC515A2-B068-4AC0-8093-D8E7A3ACC28C}" destId="{CF28DE92-3E82-4F10-9799-5A492D41BDA1}" srcOrd="3" destOrd="0" parTransId="{4BA78692-1647-440B-86A9-47F0544FE7C3}" sibTransId="{55CF2A7D-35F3-4401-A141-0932BFE036A2}"/>
    <dgm:cxn modelId="{C91993C8-C23A-44D0-97E7-78FD3017BE39}" type="presOf" srcId="{AF555206-6037-4DE1-9BDF-E19A4B9EDDDE}" destId="{674CAD3B-9B72-477A-9E23-B500940F609A}" srcOrd="0" destOrd="0" presId="urn:microsoft.com/office/officeart/2005/8/layout/process4"/>
    <dgm:cxn modelId="{A14DEDE3-172F-45A2-B3F6-0BA744EF5C38}" type="presOf" srcId="{12991C58-3AD8-44A8-B6C4-9964ED8A7B5C}" destId="{E7D172F4-1088-42D5-9656-4DEABE642DB6}" srcOrd="0" destOrd="0" presId="urn:microsoft.com/office/officeart/2005/8/layout/process4"/>
    <dgm:cxn modelId="{1F450CF2-B107-4508-8973-D5677C7D02E6}" type="presParOf" srcId="{D6804DB6-0AFC-4012-904C-8E78B851BADD}" destId="{BCA29C0D-8226-4633-8A93-CC9284CB5685}" srcOrd="0" destOrd="0" presId="urn:microsoft.com/office/officeart/2005/8/layout/process4"/>
    <dgm:cxn modelId="{66CDE565-821F-4DED-95DE-AEFA5E3F45A4}" type="presParOf" srcId="{BCA29C0D-8226-4633-8A93-CC9284CB5685}" destId="{6941223E-F443-42E4-B08B-AA376E1FA096}" srcOrd="0" destOrd="0" presId="urn:microsoft.com/office/officeart/2005/8/layout/process4"/>
    <dgm:cxn modelId="{A7C3A004-141D-4F15-85D7-3EBC098FE9D0}" type="presParOf" srcId="{D6804DB6-0AFC-4012-904C-8E78B851BADD}" destId="{77DD3517-DD5E-4964-8C50-C3A9DC208D5C}" srcOrd="1" destOrd="0" presId="urn:microsoft.com/office/officeart/2005/8/layout/process4"/>
    <dgm:cxn modelId="{EB66384C-B69B-48A8-A33A-3556EA2BB970}" type="presParOf" srcId="{D6804DB6-0AFC-4012-904C-8E78B851BADD}" destId="{A103FC38-61D2-47C2-B121-57A32F7AA1D1}" srcOrd="2" destOrd="0" presId="urn:microsoft.com/office/officeart/2005/8/layout/process4"/>
    <dgm:cxn modelId="{33FD7224-D3B5-4110-96FF-911723F2F37A}" type="presParOf" srcId="{A103FC38-61D2-47C2-B121-57A32F7AA1D1}" destId="{7A8FB3DE-258D-4AEB-9474-D141D6186D7B}" srcOrd="0" destOrd="0" presId="urn:microsoft.com/office/officeart/2005/8/layout/process4"/>
    <dgm:cxn modelId="{BDA950C7-59E1-4634-9781-4752E4D16035}" type="presParOf" srcId="{D6804DB6-0AFC-4012-904C-8E78B851BADD}" destId="{893D599C-C6AE-4945-A6AD-9189E2B86373}" srcOrd="3" destOrd="0" presId="urn:microsoft.com/office/officeart/2005/8/layout/process4"/>
    <dgm:cxn modelId="{7C082738-9455-460B-9D27-D54EE80C9782}" type="presParOf" srcId="{D6804DB6-0AFC-4012-904C-8E78B851BADD}" destId="{226453BE-BAE8-4966-BD35-E644214AB5CF}" srcOrd="4" destOrd="0" presId="urn:microsoft.com/office/officeart/2005/8/layout/process4"/>
    <dgm:cxn modelId="{17BE80BB-F70C-40C0-95DE-A6429677E3C0}" type="presParOf" srcId="{226453BE-BAE8-4966-BD35-E644214AB5CF}" destId="{674CAD3B-9B72-477A-9E23-B500940F609A}" srcOrd="0" destOrd="0" presId="urn:microsoft.com/office/officeart/2005/8/layout/process4"/>
    <dgm:cxn modelId="{5F6E4BC9-AF70-46BC-8BC6-07F96E3418F4}" type="presParOf" srcId="{D6804DB6-0AFC-4012-904C-8E78B851BADD}" destId="{1DDDD45A-65C4-4AD1-BBE5-593D9B4272E1}" srcOrd="5" destOrd="0" presId="urn:microsoft.com/office/officeart/2005/8/layout/process4"/>
    <dgm:cxn modelId="{2E0DDD66-6C3E-44B1-9A5C-20C90F2808D9}" type="presParOf" srcId="{D6804DB6-0AFC-4012-904C-8E78B851BADD}" destId="{05489C1B-6191-4390-A91D-32C349312673}" srcOrd="6" destOrd="0" presId="urn:microsoft.com/office/officeart/2005/8/layout/process4"/>
    <dgm:cxn modelId="{28D86F1B-1034-4F40-9BEC-605868EC023C}" type="presParOf" srcId="{05489C1B-6191-4390-A91D-32C349312673}" destId="{E7D172F4-1088-42D5-9656-4DEABE642DB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AEE35C-E6C7-4438-B1FD-60AAF35151FA}" type="doc">
      <dgm:prSet loTypeId="urn:microsoft.com/office/officeart/2005/8/layout/vList4#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7DA27E0-77AA-49BE-A68A-19A8883930B7}">
      <dgm:prSet phldrT="[Текст]" custT="1"/>
      <dgm:spPr/>
      <dgm:t>
        <a:bodyPr/>
        <a:lstStyle/>
        <a:p>
          <a:r>
            <a:rPr lang="ru-RU" sz="2000" dirty="0"/>
            <a:t>Ежегодно происходит примерно 22 тыс. ДТП в которых гибнут и получают ранения более 24 тыс. детей и подростков.</a:t>
          </a:r>
        </a:p>
      </dgm:t>
    </dgm:pt>
    <dgm:pt modelId="{C6F6E937-DCA8-49D9-9F2F-E83B1989FFD0}" type="parTrans" cxnId="{E83F395A-C66B-4642-A7AF-72C78CD2337C}">
      <dgm:prSet/>
      <dgm:spPr/>
      <dgm:t>
        <a:bodyPr/>
        <a:lstStyle/>
        <a:p>
          <a:endParaRPr lang="ru-RU"/>
        </a:p>
      </dgm:t>
    </dgm:pt>
    <dgm:pt modelId="{385CC02A-327C-45BC-84D7-F30C3FFB3E2D}" type="sibTrans" cxnId="{E83F395A-C66B-4642-A7AF-72C78CD2337C}">
      <dgm:prSet/>
      <dgm:spPr/>
      <dgm:t>
        <a:bodyPr/>
        <a:lstStyle/>
        <a:p>
          <a:endParaRPr lang="ru-RU"/>
        </a:p>
      </dgm:t>
    </dgm:pt>
    <dgm:pt modelId="{F4560480-E7AD-4608-A8F2-8BD3DED03E8B}">
      <dgm:prSet phldrT="[Текст]" custT="1"/>
      <dgm:spPr/>
      <dgm:t>
        <a:bodyPr/>
        <a:lstStyle/>
        <a:p>
          <a:r>
            <a:rPr lang="ru-RU" sz="2000" dirty="0"/>
            <a:t>80% случаев пострадавшими являются школьники-пешеходы;</a:t>
          </a:r>
        </a:p>
        <a:p>
          <a:r>
            <a:rPr lang="ru-RU" sz="2000" dirty="0"/>
            <a:t>8-9%случаев школьники- велосипедисты;</a:t>
          </a:r>
        </a:p>
      </dgm:t>
    </dgm:pt>
    <dgm:pt modelId="{3863B323-4F3B-4B8E-9BEF-9BE9B87782D7}" type="parTrans" cxnId="{FF6E7CD2-EE78-4B46-A64E-77096FFAA23F}">
      <dgm:prSet/>
      <dgm:spPr/>
      <dgm:t>
        <a:bodyPr/>
        <a:lstStyle/>
        <a:p>
          <a:endParaRPr lang="ru-RU"/>
        </a:p>
      </dgm:t>
    </dgm:pt>
    <dgm:pt modelId="{EC850250-0377-42B7-9D46-3F6A382C493D}" type="sibTrans" cxnId="{FF6E7CD2-EE78-4B46-A64E-77096FFAA23F}">
      <dgm:prSet/>
      <dgm:spPr/>
      <dgm:t>
        <a:bodyPr/>
        <a:lstStyle/>
        <a:p>
          <a:endParaRPr lang="ru-RU"/>
        </a:p>
      </dgm:t>
    </dgm:pt>
    <dgm:pt modelId="{6DA33BCB-938B-4064-B658-7D966BBAF5C1}">
      <dgm:prSet phldrT="[Текст]" custT="1"/>
      <dgm:spPr/>
      <dgm:t>
        <a:bodyPr/>
        <a:lstStyle/>
        <a:p>
          <a:r>
            <a:rPr lang="ru-RU" sz="2000" dirty="0"/>
            <a:t>Около 60% ДТП происходят с мая по октябрь</a:t>
          </a:r>
        </a:p>
        <a:p>
          <a:r>
            <a:rPr lang="ru-RU" sz="2000" dirty="0"/>
            <a:t>С пятницы по воскресенье совершается более 30% ДТП с детьми</a:t>
          </a:r>
        </a:p>
      </dgm:t>
    </dgm:pt>
    <dgm:pt modelId="{69962DF7-7C8E-4F09-B9E9-B76782AC4B91}" type="parTrans" cxnId="{1F1791F6-C0D1-4412-B129-FD21E804B5AB}">
      <dgm:prSet/>
      <dgm:spPr/>
      <dgm:t>
        <a:bodyPr/>
        <a:lstStyle/>
        <a:p>
          <a:endParaRPr lang="ru-RU"/>
        </a:p>
      </dgm:t>
    </dgm:pt>
    <dgm:pt modelId="{6F17BF18-4932-4E69-B6DE-F1FDBB32E5AA}" type="sibTrans" cxnId="{1F1791F6-C0D1-4412-B129-FD21E804B5AB}">
      <dgm:prSet/>
      <dgm:spPr/>
      <dgm:t>
        <a:bodyPr/>
        <a:lstStyle/>
        <a:p>
          <a:endParaRPr lang="ru-RU"/>
        </a:p>
      </dgm:t>
    </dgm:pt>
    <dgm:pt modelId="{284DCCEE-E5EA-41D9-8F6D-9421ED347147}">
      <dgm:prSet phldrT="[Текст]" custT="1"/>
      <dgm:spPr/>
      <dgm:t>
        <a:bodyPr/>
        <a:lstStyle/>
        <a:p>
          <a:r>
            <a:rPr lang="ru-RU" sz="2000" dirty="0"/>
            <a:t>Около 50%  пострадавших В ДТП имели возраст 7-14 лет, в основном мальчики</a:t>
          </a:r>
        </a:p>
      </dgm:t>
    </dgm:pt>
    <dgm:pt modelId="{9B97D7C3-B6FB-4C81-9FAD-4AD84078EECC}" type="parTrans" cxnId="{AFA68958-77E2-4A96-BD54-B9D80BF9CF77}">
      <dgm:prSet/>
      <dgm:spPr/>
    </dgm:pt>
    <dgm:pt modelId="{92DD2CAB-4CC7-4661-A942-DC760B3F3A94}" type="sibTrans" cxnId="{AFA68958-77E2-4A96-BD54-B9D80BF9CF77}">
      <dgm:prSet/>
      <dgm:spPr/>
    </dgm:pt>
    <dgm:pt modelId="{6144575C-AA86-4A0C-8326-BE4F80441AC7}" type="pres">
      <dgm:prSet presAssocID="{01AEE35C-E6C7-4438-B1FD-60AAF35151FA}" presName="linear" presStyleCnt="0">
        <dgm:presLayoutVars>
          <dgm:dir/>
          <dgm:resizeHandles val="exact"/>
        </dgm:presLayoutVars>
      </dgm:prSet>
      <dgm:spPr/>
    </dgm:pt>
    <dgm:pt modelId="{ABD1047F-6950-46E6-9249-A5C815009FC6}" type="pres">
      <dgm:prSet presAssocID="{17DA27E0-77AA-49BE-A68A-19A8883930B7}" presName="comp" presStyleCnt="0"/>
      <dgm:spPr/>
    </dgm:pt>
    <dgm:pt modelId="{4F047107-51D6-4C04-B36E-27E28E5C8532}" type="pres">
      <dgm:prSet presAssocID="{17DA27E0-77AA-49BE-A68A-19A8883930B7}" presName="box" presStyleLbl="node1" presStyleIdx="0" presStyleCnt="4"/>
      <dgm:spPr/>
    </dgm:pt>
    <dgm:pt modelId="{3DE1E562-840A-4423-AF92-2AFDC3A1F590}" type="pres">
      <dgm:prSet presAssocID="{17DA27E0-77AA-49BE-A68A-19A8883930B7}" presName="img" presStyleLbl="fgImgPlace1" presStyleIdx="0" presStyleCnt="4" custLinFactNeighborX="552" custLinFactNeighborY="108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99607DB-EE6F-48E0-B5B3-2A6CC0629F83}" type="pres">
      <dgm:prSet presAssocID="{17DA27E0-77AA-49BE-A68A-19A8883930B7}" presName="text" presStyleLbl="node1" presStyleIdx="0" presStyleCnt="4">
        <dgm:presLayoutVars>
          <dgm:bulletEnabled val="1"/>
        </dgm:presLayoutVars>
      </dgm:prSet>
      <dgm:spPr/>
    </dgm:pt>
    <dgm:pt modelId="{ABE5954B-CF29-4C44-AA14-90B6925FB86F}" type="pres">
      <dgm:prSet presAssocID="{385CC02A-327C-45BC-84D7-F30C3FFB3E2D}" presName="spacer" presStyleCnt="0"/>
      <dgm:spPr/>
    </dgm:pt>
    <dgm:pt modelId="{6F606EB1-1CF7-4304-BD35-7E4156A42CEB}" type="pres">
      <dgm:prSet presAssocID="{F4560480-E7AD-4608-A8F2-8BD3DED03E8B}" presName="comp" presStyleCnt="0"/>
      <dgm:spPr/>
    </dgm:pt>
    <dgm:pt modelId="{BC73B9B9-4DC2-44B6-859D-B976228E7C3C}" type="pres">
      <dgm:prSet presAssocID="{F4560480-E7AD-4608-A8F2-8BD3DED03E8B}" presName="box" presStyleLbl="node1" presStyleIdx="1" presStyleCnt="4"/>
      <dgm:spPr/>
    </dgm:pt>
    <dgm:pt modelId="{3AE666C6-2C68-47A4-B4E3-AB1B7BF4DF18}" type="pres">
      <dgm:prSet presAssocID="{F4560480-E7AD-4608-A8F2-8BD3DED03E8B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160FFD2-E186-46BC-B792-0FFB8E5DECBC}" type="pres">
      <dgm:prSet presAssocID="{F4560480-E7AD-4608-A8F2-8BD3DED03E8B}" presName="text" presStyleLbl="node1" presStyleIdx="1" presStyleCnt="4">
        <dgm:presLayoutVars>
          <dgm:bulletEnabled val="1"/>
        </dgm:presLayoutVars>
      </dgm:prSet>
      <dgm:spPr/>
    </dgm:pt>
    <dgm:pt modelId="{A1DA38A8-2F74-4804-93BB-AB3918B7452F}" type="pres">
      <dgm:prSet presAssocID="{EC850250-0377-42B7-9D46-3F6A382C493D}" presName="spacer" presStyleCnt="0"/>
      <dgm:spPr/>
    </dgm:pt>
    <dgm:pt modelId="{652FC3DF-B5B3-46E4-B66F-C4E96E3E76E1}" type="pres">
      <dgm:prSet presAssocID="{6DA33BCB-938B-4064-B658-7D966BBAF5C1}" presName="comp" presStyleCnt="0"/>
      <dgm:spPr/>
    </dgm:pt>
    <dgm:pt modelId="{F3753D77-2881-443F-925D-CF1ACEF06A50}" type="pres">
      <dgm:prSet presAssocID="{6DA33BCB-938B-4064-B658-7D966BBAF5C1}" presName="box" presStyleLbl="node1" presStyleIdx="2" presStyleCnt="4"/>
      <dgm:spPr/>
    </dgm:pt>
    <dgm:pt modelId="{6CDFD456-0E02-41E9-A575-4585C437AF60}" type="pres">
      <dgm:prSet presAssocID="{6DA33BCB-938B-4064-B658-7D966BBAF5C1}" presName="img" presStyleLbl="fgImgPlace1" presStyleIdx="2" presStyleCnt="4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FCBB764F-9E88-48C9-B453-9EAEAFD3844E}" type="pres">
      <dgm:prSet presAssocID="{6DA33BCB-938B-4064-B658-7D966BBAF5C1}" presName="text" presStyleLbl="node1" presStyleIdx="2" presStyleCnt="4">
        <dgm:presLayoutVars>
          <dgm:bulletEnabled val="1"/>
        </dgm:presLayoutVars>
      </dgm:prSet>
      <dgm:spPr/>
    </dgm:pt>
    <dgm:pt modelId="{260B71D9-0E94-4A03-9FFA-D8A68D854012}" type="pres">
      <dgm:prSet presAssocID="{6F17BF18-4932-4E69-B6DE-F1FDBB32E5AA}" presName="spacer" presStyleCnt="0"/>
      <dgm:spPr/>
    </dgm:pt>
    <dgm:pt modelId="{A714A21B-E087-4B95-815D-9B2EDF53DE57}" type="pres">
      <dgm:prSet presAssocID="{284DCCEE-E5EA-41D9-8F6D-9421ED347147}" presName="comp" presStyleCnt="0"/>
      <dgm:spPr/>
    </dgm:pt>
    <dgm:pt modelId="{DD6C855D-A141-42B9-8627-01B51CBE918C}" type="pres">
      <dgm:prSet presAssocID="{284DCCEE-E5EA-41D9-8F6D-9421ED347147}" presName="box" presStyleLbl="node1" presStyleIdx="3" presStyleCnt="4"/>
      <dgm:spPr/>
    </dgm:pt>
    <dgm:pt modelId="{1133C705-B5FF-4B8B-BB86-7FC82E222C7A}" type="pres">
      <dgm:prSet presAssocID="{284DCCEE-E5EA-41D9-8F6D-9421ED347147}" presName="img" presStyleLbl="fgImgPlace1" presStyleIdx="3" presStyleCnt="4" custLinFactNeighborX="552" custLinFactNeighborY="453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8E42FD64-AB57-4949-9E23-463B05379CF9}" type="pres">
      <dgm:prSet presAssocID="{284DCCEE-E5EA-41D9-8F6D-9421ED347147}" presName="text" presStyleLbl="node1" presStyleIdx="3" presStyleCnt="4">
        <dgm:presLayoutVars>
          <dgm:bulletEnabled val="1"/>
        </dgm:presLayoutVars>
      </dgm:prSet>
      <dgm:spPr/>
    </dgm:pt>
  </dgm:ptLst>
  <dgm:cxnLst>
    <dgm:cxn modelId="{CF287511-B379-4529-9A19-90C7B4F38C6A}" type="presOf" srcId="{17DA27E0-77AA-49BE-A68A-19A8883930B7}" destId="{E99607DB-EE6F-48E0-B5B3-2A6CC0629F83}" srcOrd="1" destOrd="0" presId="urn:microsoft.com/office/officeart/2005/8/layout/vList4#1"/>
    <dgm:cxn modelId="{04CC7A18-9FAD-4787-A90B-A2861B419C34}" type="presOf" srcId="{284DCCEE-E5EA-41D9-8F6D-9421ED347147}" destId="{8E42FD64-AB57-4949-9E23-463B05379CF9}" srcOrd="1" destOrd="0" presId="urn:microsoft.com/office/officeart/2005/8/layout/vList4#1"/>
    <dgm:cxn modelId="{10CDA526-A46F-4F25-880C-8132F1307671}" type="presOf" srcId="{6DA33BCB-938B-4064-B658-7D966BBAF5C1}" destId="{FCBB764F-9E88-48C9-B453-9EAEAFD3844E}" srcOrd="1" destOrd="0" presId="urn:microsoft.com/office/officeart/2005/8/layout/vList4#1"/>
    <dgm:cxn modelId="{E72C1A2D-395B-4B6D-BCF6-64373227AE44}" type="presOf" srcId="{01AEE35C-E6C7-4438-B1FD-60AAF35151FA}" destId="{6144575C-AA86-4A0C-8326-BE4F80441AC7}" srcOrd="0" destOrd="0" presId="urn:microsoft.com/office/officeart/2005/8/layout/vList4#1"/>
    <dgm:cxn modelId="{540CCB36-FCAA-4351-9087-EDB53B020905}" type="presOf" srcId="{F4560480-E7AD-4608-A8F2-8BD3DED03E8B}" destId="{C160FFD2-E186-46BC-B792-0FFB8E5DECBC}" srcOrd="1" destOrd="0" presId="urn:microsoft.com/office/officeart/2005/8/layout/vList4#1"/>
    <dgm:cxn modelId="{07B1EE3E-6878-47EF-859F-E9AC5259D275}" type="presOf" srcId="{284DCCEE-E5EA-41D9-8F6D-9421ED347147}" destId="{DD6C855D-A141-42B9-8627-01B51CBE918C}" srcOrd="0" destOrd="0" presId="urn:microsoft.com/office/officeart/2005/8/layout/vList4#1"/>
    <dgm:cxn modelId="{4CEA2853-348F-474C-84D5-E8B86D1091D1}" type="presOf" srcId="{17DA27E0-77AA-49BE-A68A-19A8883930B7}" destId="{4F047107-51D6-4C04-B36E-27E28E5C8532}" srcOrd="0" destOrd="0" presId="urn:microsoft.com/office/officeart/2005/8/layout/vList4#1"/>
    <dgm:cxn modelId="{AFA68958-77E2-4A96-BD54-B9D80BF9CF77}" srcId="{01AEE35C-E6C7-4438-B1FD-60AAF35151FA}" destId="{284DCCEE-E5EA-41D9-8F6D-9421ED347147}" srcOrd="3" destOrd="0" parTransId="{9B97D7C3-B6FB-4C81-9FAD-4AD84078EECC}" sibTransId="{92DD2CAB-4CC7-4661-A942-DC760B3F3A94}"/>
    <dgm:cxn modelId="{E83F395A-C66B-4642-A7AF-72C78CD2337C}" srcId="{01AEE35C-E6C7-4438-B1FD-60AAF35151FA}" destId="{17DA27E0-77AA-49BE-A68A-19A8883930B7}" srcOrd="0" destOrd="0" parTransId="{C6F6E937-DCA8-49D9-9F2F-E83B1989FFD0}" sibTransId="{385CC02A-327C-45BC-84D7-F30C3FFB3E2D}"/>
    <dgm:cxn modelId="{E11C278D-8BED-42EF-A7C3-86BE1636AA93}" type="presOf" srcId="{F4560480-E7AD-4608-A8F2-8BD3DED03E8B}" destId="{BC73B9B9-4DC2-44B6-859D-B976228E7C3C}" srcOrd="0" destOrd="0" presId="urn:microsoft.com/office/officeart/2005/8/layout/vList4#1"/>
    <dgm:cxn modelId="{FF6E7CD2-EE78-4B46-A64E-77096FFAA23F}" srcId="{01AEE35C-E6C7-4438-B1FD-60AAF35151FA}" destId="{F4560480-E7AD-4608-A8F2-8BD3DED03E8B}" srcOrd="1" destOrd="0" parTransId="{3863B323-4F3B-4B8E-9BEF-9BE9B87782D7}" sibTransId="{EC850250-0377-42B7-9D46-3F6A382C493D}"/>
    <dgm:cxn modelId="{1F1791F6-C0D1-4412-B129-FD21E804B5AB}" srcId="{01AEE35C-E6C7-4438-B1FD-60AAF35151FA}" destId="{6DA33BCB-938B-4064-B658-7D966BBAF5C1}" srcOrd="2" destOrd="0" parTransId="{69962DF7-7C8E-4F09-B9E9-B76782AC4B91}" sibTransId="{6F17BF18-4932-4E69-B6DE-F1FDBB32E5AA}"/>
    <dgm:cxn modelId="{AFF82FFF-653B-47B5-B8EC-0A5AF491E8EB}" type="presOf" srcId="{6DA33BCB-938B-4064-B658-7D966BBAF5C1}" destId="{F3753D77-2881-443F-925D-CF1ACEF06A50}" srcOrd="0" destOrd="0" presId="urn:microsoft.com/office/officeart/2005/8/layout/vList4#1"/>
    <dgm:cxn modelId="{6EA06515-648F-4423-B2AC-FF59A73C14C8}" type="presParOf" srcId="{6144575C-AA86-4A0C-8326-BE4F80441AC7}" destId="{ABD1047F-6950-46E6-9249-A5C815009FC6}" srcOrd="0" destOrd="0" presId="urn:microsoft.com/office/officeart/2005/8/layout/vList4#1"/>
    <dgm:cxn modelId="{9D917905-94D3-49C2-AC0F-DDC28980B46C}" type="presParOf" srcId="{ABD1047F-6950-46E6-9249-A5C815009FC6}" destId="{4F047107-51D6-4C04-B36E-27E28E5C8532}" srcOrd="0" destOrd="0" presId="urn:microsoft.com/office/officeart/2005/8/layout/vList4#1"/>
    <dgm:cxn modelId="{2EFA07CA-7579-4860-860C-6406C98939DE}" type="presParOf" srcId="{ABD1047F-6950-46E6-9249-A5C815009FC6}" destId="{3DE1E562-840A-4423-AF92-2AFDC3A1F590}" srcOrd="1" destOrd="0" presId="urn:microsoft.com/office/officeart/2005/8/layout/vList4#1"/>
    <dgm:cxn modelId="{67629694-6367-4713-BA88-50154330B9AC}" type="presParOf" srcId="{ABD1047F-6950-46E6-9249-A5C815009FC6}" destId="{E99607DB-EE6F-48E0-B5B3-2A6CC0629F83}" srcOrd="2" destOrd="0" presId="urn:microsoft.com/office/officeart/2005/8/layout/vList4#1"/>
    <dgm:cxn modelId="{631DFF94-CDC7-4B7B-961B-737F3B860B7A}" type="presParOf" srcId="{6144575C-AA86-4A0C-8326-BE4F80441AC7}" destId="{ABE5954B-CF29-4C44-AA14-90B6925FB86F}" srcOrd="1" destOrd="0" presId="urn:microsoft.com/office/officeart/2005/8/layout/vList4#1"/>
    <dgm:cxn modelId="{A670E0E4-FFB9-4E17-B2DC-174081A8BB06}" type="presParOf" srcId="{6144575C-AA86-4A0C-8326-BE4F80441AC7}" destId="{6F606EB1-1CF7-4304-BD35-7E4156A42CEB}" srcOrd="2" destOrd="0" presId="urn:microsoft.com/office/officeart/2005/8/layout/vList4#1"/>
    <dgm:cxn modelId="{F215EE0A-347B-4157-915C-B0C1E3A3F5AC}" type="presParOf" srcId="{6F606EB1-1CF7-4304-BD35-7E4156A42CEB}" destId="{BC73B9B9-4DC2-44B6-859D-B976228E7C3C}" srcOrd="0" destOrd="0" presId="urn:microsoft.com/office/officeart/2005/8/layout/vList4#1"/>
    <dgm:cxn modelId="{F5BCF6A7-315C-4041-A213-0ADC724BA471}" type="presParOf" srcId="{6F606EB1-1CF7-4304-BD35-7E4156A42CEB}" destId="{3AE666C6-2C68-47A4-B4E3-AB1B7BF4DF18}" srcOrd="1" destOrd="0" presId="urn:microsoft.com/office/officeart/2005/8/layout/vList4#1"/>
    <dgm:cxn modelId="{8F22A57C-0BB0-46E8-B610-AE4D650E0A18}" type="presParOf" srcId="{6F606EB1-1CF7-4304-BD35-7E4156A42CEB}" destId="{C160FFD2-E186-46BC-B792-0FFB8E5DECBC}" srcOrd="2" destOrd="0" presId="urn:microsoft.com/office/officeart/2005/8/layout/vList4#1"/>
    <dgm:cxn modelId="{4220F3B2-AF9B-4E37-B4A0-E61337537B2E}" type="presParOf" srcId="{6144575C-AA86-4A0C-8326-BE4F80441AC7}" destId="{A1DA38A8-2F74-4804-93BB-AB3918B7452F}" srcOrd="3" destOrd="0" presId="urn:microsoft.com/office/officeart/2005/8/layout/vList4#1"/>
    <dgm:cxn modelId="{7F30C2D7-C3FC-44E1-AB44-96DA7ECE69AD}" type="presParOf" srcId="{6144575C-AA86-4A0C-8326-BE4F80441AC7}" destId="{652FC3DF-B5B3-46E4-B66F-C4E96E3E76E1}" srcOrd="4" destOrd="0" presId="urn:microsoft.com/office/officeart/2005/8/layout/vList4#1"/>
    <dgm:cxn modelId="{D07DD8C4-9FD2-4A14-B223-A9EF2B841C2E}" type="presParOf" srcId="{652FC3DF-B5B3-46E4-B66F-C4E96E3E76E1}" destId="{F3753D77-2881-443F-925D-CF1ACEF06A50}" srcOrd="0" destOrd="0" presId="urn:microsoft.com/office/officeart/2005/8/layout/vList4#1"/>
    <dgm:cxn modelId="{74C9233C-D1F0-42BB-A462-EAA56BE7F44A}" type="presParOf" srcId="{652FC3DF-B5B3-46E4-B66F-C4E96E3E76E1}" destId="{6CDFD456-0E02-41E9-A575-4585C437AF60}" srcOrd="1" destOrd="0" presId="urn:microsoft.com/office/officeart/2005/8/layout/vList4#1"/>
    <dgm:cxn modelId="{B1052243-2BA0-4197-9258-152E18E30635}" type="presParOf" srcId="{652FC3DF-B5B3-46E4-B66F-C4E96E3E76E1}" destId="{FCBB764F-9E88-48C9-B453-9EAEAFD3844E}" srcOrd="2" destOrd="0" presId="urn:microsoft.com/office/officeart/2005/8/layout/vList4#1"/>
    <dgm:cxn modelId="{8935E4B3-01B2-43A3-AA79-168C57289611}" type="presParOf" srcId="{6144575C-AA86-4A0C-8326-BE4F80441AC7}" destId="{260B71D9-0E94-4A03-9FFA-D8A68D854012}" srcOrd="5" destOrd="0" presId="urn:microsoft.com/office/officeart/2005/8/layout/vList4#1"/>
    <dgm:cxn modelId="{51F3D1F0-5A42-4E1B-B6CA-8D8B07C0DA32}" type="presParOf" srcId="{6144575C-AA86-4A0C-8326-BE4F80441AC7}" destId="{A714A21B-E087-4B95-815D-9B2EDF53DE57}" srcOrd="6" destOrd="0" presId="urn:microsoft.com/office/officeart/2005/8/layout/vList4#1"/>
    <dgm:cxn modelId="{1F093EE7-526D-42B3-9153-B2DA20FA98DE}" type="presParOf" srcId="{A714A21B-E087-4B95-815D-9B2EDF53DE57}" destId="{DD6C855D-A141-42B9-8627-01B51CBE918C}" srcOrd="0" destOrd="0" presId="urn:microsoft.com/office/officeart/2005/8/layout/vList4#1"/>
    <dgm:cxn modelId="{D553519F-601F-4D91-9900-11DD39E1B679}" type="presParOf" srcId="{A714A21B-E087-4B95-815D-9B2EDF53DE57}" destId="{1133C705-B5FF-4B8B-BB86-7FC82E222C7A}" srcOrd="1" destOrd="0" presId="urn:microsoft.com/office/officeart/2005/8/layout/vList4#1"/>
    <dgm:cxn modelId="{1B841A38-C502-48D3-B361-AF9A96E099F4}" type="presParOf" srcId="{A714A21B-E087-4B95-815D-9B2EDF53DE57}" destId="{8E42FD64-AB57-4949-9E23-463B05379CF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2682604-D5F7-4FC1-AA72-9A5A1A44C02C}" type="doc">
      <dgm:prSet loTypeId="urn:microsoft.com/office/officeart/2005/8/layout/lProcess3" loCatId="process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412D82F-904B-458A-A135-E1FAFC0025D7}">
      <dgm:prSet phldrT="[Текст]" custT="1"/>
      <dgm:spPr/>
      <dgm:t>
        <a:bodyPr/>
        <a:lstStyle/>
        <a:p>
          <a:r>
            <a:rPr lang="ru-RU" sz="1600" dirty="0"/>
            <a:t>Мотоциклы, скутеры</a:t>
          </a:r>
        </a:p>
      </dgm:t>
    </dgm:pt>
    <dgm:pt modelId="{81DC4B91-4058-4D81-B632-27DDEE614BA3}" type="parTrans" cxnId="{17535D98-ADF0-41C3-A7A5-073861589A45}">
      <dgm:prSet/>
      <dgm:spPr/>
      <dgm:t>
        <a:bodyPr/>
        <a:lstStyle/>
        <a:p>
          <a:endParaRPr lang="ru-RU"/>
        </a:p>
      </dgm:t>
    </dgm:pt>
    <dgm:pt modelId="{B4B65275-0858-43A8-AD21-07A2D424C711}" type="sibTrans" cxnId="{17535D98-ADF0-41C3-A7A5-073861589A45}">
      <dgm:prSet/>
      <dgm:spPr/>
      <dgm:t>
        <a:bodyPr/>
        <a:lstStyle/>
        <a:p>
          <a:endParaRPr lang="ru-RU"/>
        </a:p>
      </dgm:t>
    </dgm:pt>
    <dgm:pt modelId="{FD61CD5D-D369-4DF4-AC40-983E7A475CB6}">
      <dgm:prSet phldrT="[Текст]"/>
      <dgm:spPr/>
      <dgm:t>
        <a:bodyPr/>
        <a:lstStyle/>
        <a:p>
          <a:r>
            <a:rPr lang="ru-RU" dirty="0"/>
            <a:t>В руках юнцов они превращаются в орудие убийства.</a:t>
          </a:r>
        </a:p>
      </dgm:t>
    </dgm:pt>
    <dgm:pt modelId="{52DB1301-6AF9-44B4-B94E-E7D0CA9740D6}" type="parTrans" cxnId="{C2845F7B-E3BD-4D36-9730-0E999FA6863B}">
      <dgm:prSet/>
      <dgm:spPr/>
      <dgm:t>
        <a:bodyPr/>
        <a:lstStyle/>
        <a:p>
          <a:endParaRPr lang="ru-RU"/>
        </a:p>
      </dgm:t>
    </dgm:pt>
    <dgm:pt modelId="{F147D66A-835E-4584-95CC-5FBAC82D26F0}" type="sibTrans" cxnId="{C2845F7B-E3BD-4D36-9730-0E999FA6863B}">
      <dgm:prSet/>
      <dgm:spPr/>
      <dgm:t>
        <a:bodyPr/>
        <a:lstStyle/>
        <a:p>
          <a:endParaRPr lang="ru-RU"/>
        </a:p>
      </dgm:t>
    </dgm:pt>
    <dgm:pt modelId="{54595430-2997-4277-A47C-02471B7D12A1}">
      <dgm:prSet phldrT="[Текст]" custT="1"/>
      <dgm:spPr/>
      <dgm:t>
        <a:bodyPr/>
        <a:lstStyle/>
        <a:p>
          <a:r>
            <a:rPr lang="ru-RU" sz="1600" dirty="0"/>
            <a:t>Троллейбусы и автобусы</a:t>
          </a:r>
        </a:p>
      </dgm:t>
    </dgm:pt>
    <dgm:pt modelId="{F0D6055F-3663-4E53-A097-0360FEDE7225}" type="parTrans" cxnId="{48862DD1-FCFD-48F9-9FD1-CA357CD67FFD}">
      <dgm:prSet/>
      <dgm:spPr/>
      <dgm:t>
        <a:bodyPr/>
        <a:lstStyle/>
        <a:p>
          <a:endParaRPr lang="ru-RU"/>
        </a:p>
      </dgm:t>
    </dgm:pt>
    <dgm:pt modelId="{EEB6DB1F-63F9-43E5-8CDB-59B0A248E13B}" type="sibTrans" cxnId="{48862DD1-FCFD-48F9-9FD1-CA357CD67FFD}">
      <dgm:prSet/>
      <dgm:spPr/>
      <dgm:t>
        <a:bodyPr/>
        <a:lstStyle/>
        <a:p>
          <a:endParaRPr lang="ru-RU"/>
        </a:p>
      </dgm:t>
    </dgm:pt>
    <dgm:pt modelId="{AE2E466D-085B-4C2A-9544-12F75C34343E}">
      <dgm:prSet phldrT="[Текст]" custT="1"/>
      <dgm:spPr/>
      <dgm:t>
        <a:bodyPr/>
        <a:lstStyle/>
        <a:p>
          <a:r>
            <a:rPr lang="ru-RU" sz="2000" dirty="0"/>
            <a:t>Их неповоротливость несовместима с толчеей на остановках.</a:t>
          </a:r>
        </a:p>
      </dgm:t>
    </dgm:pt>
    <dgm:pt modelId="{CCAAD672-C297-4EDF-A448-36EFAA213C71}" type="parTrans" cxnId="{B02F2C8F-51E7-461A-B44E-425A6E815BAB}">
      <dgm:prSet/>
      <dgm:spPr/>
      <dgm:t>
        <a:bodyPr/>
        <a:lstStyle/>
        <a:p>
          <a:endParaRPr lang="ru-RU"/>
        </a:p>
      </dgm:t>
    </dgm:pt>
    <dgm:pt modelId="{6C0155D0-7E39-40E4-A0C3-66491A3BBFA0}" type="sibTrans" cxnId="{B02F2C8F-51E7-461A-B44E-425A6E815BAB}">
      <dgm:prSet/>
      <dgm:spPr/>
      <dgm:t>
        <a:bodyPr/>
        <a:lstStyle/>
        <a:p>
          <a:endParaRPr lang="ru-RU"/>
        </a:p>
      </dgm:t>
    </dgm:pt>
    <dgm:pt modelId="{D43533F3-F788-490F-BB59-0A8A52A40ACB}">
      <dgm:prSet phldrT="[Текст]" custT="1"/>
      <dgm:spPr/>
      <dgm:t>
        <a:bodyPr/>
        <a:lstStyle/>
        <a:p>
          <a:r>
            <a:rPr lang="ru-RU" sz="1800" dirty="0"/>
            <a:t>Легковые машины</a:t>
          </a:r>
        </a:p>
      </dgm:t>
    </dgm:pt>
    <dgm:pt modelId="{11BF6A3B-3581-4061-8EB2-EE40982D29D8}" type="parTrans" cxnId="{24C33F9D-B421-43DE-AAC6-B695812C6A0B}">
      <dgm:prSet/>
      <dgm:spPr/>
      <dgm:t>
        <a:bodyPr/>
        <a:lstStyle/>
        <a:p>
          <a:endParaRPr lang="ru-RU"/>
        </a:p>
      </dgm:t>
    </dgm:pt>
    <dgm:pt modelId="{42858108-A96E-4803-BAAA-453903D09C54}" type="sibTrans" cxnId="{24C33F9D-B421-43DE-AAC6-B695812C6A0B}">
      <dgm:prSet/>
      <dgm:spPr/>
      <dgm:t>
        <a:bodyPr/>
        <a:lstStyle/>
        <a:p>
          <a:endParaRPr lang="ru-RU"/>
        </a:p>
      </dgm:t>
    </dgm:pt>
    <dgm:pt modelId="{E11B3F91-927B-4E32-9DBD-0F575620EB4C}">
      <dgm:prSet phldrT="[Текст]" custT="1"/>
      <dgm:spPr/>
      <dgm:t>
        <a:bodyPr/>
        <a:lstStyle/>
        <a:p>
          <a:r>
            <a:rPr lang="ru-RU" sz="2000" dirty="0"/>
            <a:t>Их водители чаще всего игнорируют правила безопасности движения.</a:t>
          </a:r>
        </a:p>
      </dgm:t>
    </dgm:pt>
    <dgm:pt modelId="{7B36D0E6-290E-40F5-B86F-F7FF542288EE}" type="parTrans" cxnId="{A410985B-84C9-46DD-AC2E-C08846322035}">
      <dgm:prSet/>
      <dgm:spPr/>
      <dgm:t>
        <a:bodyPr/>
        <a:lstStyle/>
        <a:p>
          <a:endParaRPr lang="ru-RU"/>
        </a:p>
      </dgm:t>
    </dgm:pt>
    <dgm:pt modelId="{33531D76-A2A3-4288-BC08-FC35129E95A7}" type="sibTrans" cxnId="{A410985B-84C9-46DD-AC2E-C08846322035}">
      <dgm:prSet/>
      <dgm:spPr/>
      <dgm:t>
        <a:bodyPr/>
        <a:lstStyle/>
        <a:p>
          <a:endParaRPr lang="ru-RU"/>
        </a:p>
      </dgm:t>
    </dgm:pt>
    <dgm:pt modelId="{55666115-1001-464A-939E-9F7C043D6D1F}">
      <dgm:prSet phldrT="[Текст]" custT="1"/>
      <dgm:spPr/>
      <dgm:t>
        <a:bodyPr/>
        <a:lstStyle/>
        <a:p>
          <a:endParaRPr lang="ru-RU" sz="1800" dirty="0"/>
        </a:p>
        <a:p>
          <a:r>
            <a:rPr lang="ru-RU" sz="1800" dirty="0"/>
            <a:t>Трамваи   и грузовики.</a:t>
          </a:r>
        </a:p>
        <a:p>
          <a:r>
            <a:rPr lang="ru-RU" sz="1500" dirty="0"/>
            <a:t> </a:t>
          </a:r>
        </a:p>
      </dgm:t>
    </dgm:pt>
    <dgm:pt modelId="{0BFD36F0-1CFE-48AD-BA06-077547F4B6F6}" type="parTrans" cxnId="{6A16A7B9-7AB7-4A27-BFC8-6BF89D57416A}">
      <dgm:prSet/>
      <dgm:spPr/>
      <dgm:t>
        <a:bodyPr/>
        <a:lstStyle/>
        <a:p>
          <a:endParaRPr lang="ru-RU"/>
        </a:p>
      </dgm:t>
    </dgm:pt>
    <dgm:pt modelId="{5B1DFE63-A33A-4139-9FE2-92A1267142CE}" type="sibTrans" cxnId="{6A16A7B9-7AB7-4A27-BFC8-6BF89D57416A}">
      <dgm:prSet/>
      <dgm:spPr/>
      <dgm:t>
        <a:bodyPr/>
        <a:lstStyle/>
        <a:p>
          <a:endParaRPr lang="ru-RU"/>
        </a:p>
      </dgm:t>
    </dgm:pt>
    <dgm:pt modelId="{D5EAFA9E-C7AF-4499-99BC-8E048532697C}">
      <dgm:prSet phldrT="[Текст]" custT="1"/>
      <dgm:spPr/>
      <dgm:t>
        <a:bodyPr/>
        <a:lstStyle/>
        <a:p>
          <a:r>
            <a:rPr lang="ru-RU" sz="2000" dirty="0"/>
            <a:t>Их</a:t>
          </a:r>
          <a:r>
            <a:rPr lang="ru-RU" sz="2000" baseline="0" dirty="0"/>
            <a:t> масса и длина тормозного пути не оставляют шансов на спасение.</a:t>
          </a:r>
          <a:endParaRPr lang="ru-RU" sz="2000" dirty="0"/>
        </a:p>
      </dgm:t>
    </dgm:pt>
    <dgm:pt modelId="{D1408CF4-08CF-4276-B55D-8D6D06CA5A09}" type="parTrans" cxnId="{6347D25E-12B4-4E35-AE22-3EC6064D71C4}">
      <dgm:prSet/>
      <dgm:spPr/>
      <dgm:t>
        <a:bodyPr/>
        <a:lstStyle/>
        <a:p>
          <a:endParaRPr lang="ru-RU"/>
        </a:p>
      </dgm:t>
    </dgm:pt>
    <dgm:pt modelId="{768CD6FC-7FE3-4ED4-8D9F-11C94BAC2BE9}" type="sibTrans" cxnId="{6347D25E-12B4-4E35-AE22-3EC6064D71C4}">
      <dgm:prSet/>
      <dgm:spPr/>
      <dgm:t>
        <a:bodyPr/>
        <a:lstStyle/>
        <a:p>
          <a:endParaRPr lang="ru-RU"/>
        </a:p>
      </dgm:t>
    </dgm:pt>
    <dgm:pt modelId="{F0700FEA-0439-442E-B846-D6712D75E1EE}" type="pres">
      <dgm:prSet presAssocID="{B2682604-D5F7-4FC1-AA72-9A5A1A44C02C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8358CA1E-21B9-45D8-BBD7-3817684E73AC}" type="pres">
      <dgm:prSet presAssocID="{6412D82F-904B-458A-A135-E1FAFC0025D7}" presName="horFlow" presStyleCnt="0"/>
      <dgm:spPr/>
    </dgm:pt>
    <dgm:pt modelId="{4A4DCD98-A199-4C88-A5A3-DBCF1DCAE6E2}" type="pres">
      <dgm:prSet presAssocID="{6412D82F-904B-458A-A135-E1FAFC0025D7}" presName="bigChev" presStyleLbl="node1" presStyleIdx="0" presStyleCnt="5" custScaleX="147277" custScaleY="116207" custLinFactNeighborX="2171" custLinFactNeighborY="-5144"/>
      <dgm:spPr/>
    </dgm:pt>
    <dgm:pt modelId="{8FB89368-416A-4E44-B18D-3DD20412AECE}" type="pres">
      <dgm:prSet presAssocID="{52DB1301-6AF9-44B4-B94E-E7D0CA9740D6}" presName="parTrans" presStyleCnt="0"/>
      <dgm:spPr/>
    </dgm:pt>
    <dgm:pt modelId="{C4AAAE64-03B7-4832-B2C2-27DA0BC15E73}" type="pres">
      <dgm:prSet presAssocID="{FD61CD5D-D369-4DF4-AC40-983E7A475CB6}" presName="node" presStyleLbl="alignAccFollowNode1" presStyleIdx="0" presStyleCnt="3" custScaleX="386720" custScaleY="152164" custLinFactNeighborX="7181" custLinFactNeighborY="-7282">
        <dgm:presLayoutVars>
          <dgm:bulletEnabled val="1"/>
        </dgm:presLayoutVars>
      </dgm:prSet>
      <dgm:spPr/>
    </dgm:pt>
    <dgm:pt modelId="{F647961C-520A-4AD7-8806-7BA8E9E6864F}" type="pres">
      <dgm:prSet presAssocID="{6412D82F-904B-458A-A135-E1FAFC0025D7}" presName="vSp" presStyleCnt="0"/>
      <dgm:spPr/>
    </dgm:pt>
    <dgm:pt modelId="{6F16D617-13AC-4A65-9229-A247F09AC35B}" type="pres">
      <dgm:prSet presAssocID="{54595430-2997-4277-A47C-02471B7D12A1}" presName="horFlow" presStyleCnt="0"/>
      <dgm:spPr/>
    </dgm:pt>
    <dgm:pt modelId="{3BB387C0-0351-459D-BB0B-14047635399F}" type="pres">
      <dgm:prSet presAssocID="{54595430-2997-4277-A47C-02471B7D12A1}" presName="bigChev" presStyleLbl="node1" presStyleIdx="1" presStyleCnt="5" custScaleX="154400" custScaleY="129038" custLinFactNeighborY="3898"/>
      <dgm:spPr/>
    </dgm:pt>
    <dgm:pt modelId="{0BE4B884-6043-44BF-8C3C-491668CA5086}" type="pres">
      <dgm:prSet presAssocID="{CCAAD672-C297-4EDF-A448-36EFAA213C71}" presName="parTrans" presStyleCnt="0"/>
      <dgm:spPr/>
    </dgm:pt>
    <dgm:pt modelId="{16439D82-8D74-4BE4-B448-6B364261C74F}" type="pres">
      <dgm:prSet presAssocID="{AE2E466D-085B-4C2A-9544-12F75C34343E}" presName="node" presStyleLbl="alignAccFollowNode1" presStyleIdx="1" presStyleCnt="3" custScaleX="385998" custScaleY="136640" custLinFactNeighborX="-18555" custLinFactNeighborY="1913">
        <dgm:presLayoutVars>
          <dgm:bulletEnabled val="1"/>
        </dgm:presLayoutVars>
      </dgm:prSet>
      <dgm:spPr/>
    </dgm:pt>
    <dgm:pt modelId="{95B8EB8E-D15E-477E-9591-50AFE45DED4A}" type="pres">
      <dgm:prSet presAssocID="{54595430-2997-4277-A47C-02471B7D12A1}" presName="vSp" presStyleCnt="0"/>
      <dgm:spPr/>
    </dgm:pt>
    <dgm:pt modelId="{914FBB42-A190-4A6F-937E-2F1FAF5FAA7C}" type="pres">
      <dgm:prSet presAssocID="{D43533F3-F788-490F-BB59-0A8A52A40ACB}" presName="horFlow" presStyleCnt="0"/>
      <dgm:spPr/>
    </dgm:pt>
    <dgm:pt modelId="{26B251DD-CE1D-450B-992A-B2295543D4C0}" type="pres">
      <dgm:prSet presAssocID="{D43533F3-F788-490F-BB59-0A8A52A40ACB}" presName="bigChev" presStyleLbl="node1" presStyleIdx="2" presStyleCnt="5" custScaleX="137299" custScaleY="126777" custLinFactNeighborY="14972"/>
      <dgm:spPr/>
    </dgm:pt>
    <dgm:pt modelId="{DB900053-0ED4-4C82-A9EA-D084F33E0425}" type="pres">
      <dgm:prSet presAssocID="{7B36D0E6-290E-40F5-B86F-F7FF542288EE}" presName="parTrans" presStyleCnt="0"/>
      <dgm:spPr/>
    </dgm:pt>
    <dgm:pt modelId="{3A46704B-3CE1-41BD-A31F-AD9C6224CAE6}" type="pres">
      <dgm:prSet presAssocID="{E11B3F91-927B-4E32-9DBD-0F575620EB4C}" presName="node" presStyleLbl="alignAccFollowNode1" presStyleIdx="2" presStyleCnt="3" custScaleX="393492" custScaleY="134331" custLinFactNeighborY="15048">
        <dgm:presLayoutVars>
          <dgm:bulletEnabled val="1"/>
        </dgm:presLayoutVars>
      </dgm:prSet>
      <dgm:spPr/>
    </dgm:pt>
    <dgm:pt modelId="{01F7A643-4DCA-40D1-9B77-7F41FDFE410E}" type="pres">
      <dgm:prSet presAssocID="{D43533F3-F788-490F-BB59-0A8A52A40ACB}" presName="vSp" presStyleCnt="0"/>
      <dgm:spPr/>
    </dgm:pt>
    <dgm:pt modelId="{A77497EC-B991-43E5-9CD2-6793541A0998}" type="pres">
      <dgm:prSet presAssocID="{55666115-1001-464A-939E-9F7C043D6D1F}" presName="horFlow" presStyleCnt="0"/>
      <dgm:spPr/>
    </dgm:pt>
    <dgm:pt modelId="{3DA04BA8-46AD-4882-9452-44E83B095B59}" type="pres">
      <dgm:prSet presAssocID="{55666115-1001-464A-939E-9F7C043D6D1F}" presName="bigChev" presStyleLbl="node1" presStyleIdx="3" presStyleCnt="5" custScaleX="132241" custScaleY="120677" custLinFactNeighborX="2810" custLinFactNeighborY="41465"/>
      <dgm:spPr/>
    </dgm:pt>
    <dgm:pt modelId="{09C00121-EC98-4BBD-AE34-D42CBDFD32C2}" type="pres">
      <dgm:prSet presAssocID="{55666115-1001-464A-939E-9F7C043D6D1F}" presName="vSp" presStyleCnt="0"/>
      <dgm:spPr/>
    </dgm:pt>
    <dgm:pt modelId="{664075FC-48AA-4ADD-8C66-51B37216FA68}" type="pres">
      <dgm:prSet presAssocID="{D5EAFA9E-C7AF-4499-99BC-8E048532697C}" presName="horFlow" presStyleCnt="0"/>
      <dgm:spPr/>
    </dgm:pt>
    <dgm:pt modelId="{1101714A-9418-4BDE-93C7-C5A49530898C}" type="pres">
      <dgm:prSet presAssocID="{D5EAFA9E-C7AF-4499-99BC-8E048532697C}" presName="bigChev" presStyleLbl="node1" presStyleIdx="4" presStyleCnt="5" custScaleX="319098" custScaleY="99033" custLinFactX="34506" custLinFactNeighborX="100000" custLinFactNeighborY="-80888"/>
      <dgm:spPr/>
    </dgm:pt>
  </dgm:ptLst>
  <dgm:cxnLst>
    <dgm:cxn modelId="{2823BF25-05DC-40CA-86DB-AD57177994F3}" type="presOf" srcId="{B2682604-D5F7-4FC1-AA72-9A5A1A44C02C}" destId="{F0700FEA-0439-442E-B846-D6712D75E1EE}" srcOrd="0" destOrd="0" presId="urn:microsoft.com/office/officeart/2005/8/layout/lProcess3"/>
    <dgm:cxn modelId="{A410985B-84C9-46DD-AC2E-C08846322035}" srcId="{D43533F3-F788-490F-BB59-0A8A52A40ACB}" destId="{E11B3F91-927B-4E32-9DBD-0F575620EB4C}" srcOrd="0" destOrd="0" parTransId="{7B36D0E6-290E-40F5-B86F-F7FF542288EE}" sibTransId="{33531D76-A2A3-4288-BC08-FC35129E95A7}"/>
    <dgm:cxn modelId="{6347D25E-12B4-4E35-AE22-3EC6064D71C4}" srcId="{B2682604-D5F7-4FC1-AA72-9A5A1A44C02C}" destId="{D5EAFA9E-C7AF-4499-99BC-8E048532697C}" srcOrd="4" destOrd="0" parTransId="{D1408CF4-08CF-4276-B55D-8D6D06CA5A09}" sibTransId="{768CD6FC-7FE3-4ED4-8D9F-11C94BAC2BE9}"/>
    <dgm:cxn modelId="{86F3EB5F-CFDB-4033-A2E0-5221AEB73F5B}" type="presOf" srcId="{AE2E466D-085B-4C2A-9544-12F75C34343E}" destId="{16439D82-8D74-4BE4-B448-6B364261C74F}" srcOrd="0" destOrd="0" presId="urn:microsoft.com/office/officeart/2005/8/layout/lProcess3"/>
    <dgm:cxn modelId="{A7D2A060-07C2-4C2D-81F7-9A08F1FCCF3A}" type="presOf" srcId="{D43533F3-F788-490F-BB59-0A8A52A40ACB}" destId="{26B251DD-CE1D-450B-992A-B2295543D4C0}" srcOrd="0" destOrd="0" presId="urn:microsoft.com/office/officeart/2005/8/layout/lProcess3"/>
    <dgm:cxn modelId="{C2845F7B-E3BD-4D36-9730-0E999FA6863B}" srcId="{6412D82F-904B-458A-A135-E1FAFC0025D7}" destId="{FD61CD5D-D369-4DF4-AC40-983E7A475CB6}" srcOrd="0" destOrd="0" parTransId="{52DB1301-6AF9-44B4-B94E-E7D0CA9740D6}" sibTransId="{F147D66A-835E-4584-95CC-5FBAC82D26F0}"/>
    <dgm:cxn modelId="{DE269E7B-4028-49AD-89A9-4A2C84DBF05F}" type="presOf" srcId="{FD61CD5D-D369-4DF4-AC40-983E7A475CB6}" destId="{C4AAAE64-03B7-4832-B2C2-27DA0BC15E73}" srcOrd="0" destOrd="0" presId="urn:microsoft.com/office/officeart/2005/8/layout/lProcess3"/>
    <dgm:cxn modelId="{B599FC83-88B3-4EDB-B886-168B57123490}" type="presOf" srcId="{55666115-1001-464A-939E-9F7C043D6D1F}" destId="{3DA04BA8-46AD-4882-9452-44E83B095B59}" srcOrd="0" destOrd="0" presId="urn:microsoft.com/office/officeart/2005/8/layout/lProcess3"/>
    <dgm:cxn modelId="{B02F2C8F-51E7-461A-B44E-425A6E815BAB}" srcId="{54595430-2997-4277-A47C-02471B7D12A1}" destId="{AE2E466D-085B-4C2A-9544-12F75C34343E}" srcOrd="0" destOrd="0" parTransId="{CCAAD672-C297-4EDF-A448-36EFAA213C71}" sibTransId="{6C0155D0-7E39-40E4-A0C3-66491A3BBFA0}"/>
    <dgm:cxn modelId="{DDFBB193-2AED-4DB3-88C2-756B47A64535}" type="presOf" srcId="{D5EAFA9E-C7AF-4499-99BC-8E048532697C}" destId="{1101714A-9418-4BDE-93C7-C5A49530898C}" srcOrd="0" destOrd="0" presId="urn:microsoft.com/office/officeart/2005/8/layout/lProcess3"/>
    <dgm:cxn modelId="{17535D98-ADF0-41C3-A7A5-073861589A45}" srcId="{B2682604-D5F7-4FC1-AA72-9A5A1A44C02C}" destId="{6412D82F-904B-458A-A135-E1FAFC0025D7}" srcOrd="0" destOrd="0" parTransId="{81DC4B91-4058-4D81-B632-27DDEE614BA3}" sibTransId="{B4B65275-0858-43A8-AD21-07A2D424C711}"/>
    <dgm:cxn modelId="{24C33F9D-B421-43DE-AAC6-B695812C6A0B}" srcId="{B2682604-D5F7-4FC1-AA72-9A5A1A44C02C}" destId="{D43533F3-F788-490F-BB59-0A8A52A40ACB}" srcOrd="2" destOrd="0" parTransId="{11BF6A3B-3581-4061-8EB2-EE40982D29D8}" sibTransId="{42858108-A96E-4803-BAAA-453903D09C54}"/>
    <dgm:cxn modelId="{7CF1F99D-360E-416B-BF52-D250F5E6B476}" type="presOf" srcId="{E11B3F91-927B-4E32-9DBD-0F575620EB4C}" destId="{3A46704B-3CE1-41BD-A31F-AD9C6224CAE6}" srcOrd="0" destOrd="0" presId="urn:microsoft.com/office/officeart/2005/8/layout/lProcess3"/>
    <dgm:cxn modelId="{6A16A7B9-7AB7-4A27-BFC8-6BF89D57416A}" srcId="{B2682604-D5F7-4FC1-AA72-9A5A1A44C02C}" destId="{55666115-1001-464A-939E-9F7C043D6D1F}" srcOrd="3" destOrd="0" parTransId="{0BFD36F0-1CFE-48AD-BA06-077547F4B6F6}" sibTransId="{5B1DFE63-A33A-4139-9FE2-92A1267142CE}"/>
    <dgm:cxn modelId="{48862DD1-FCFD-48F9-9FD1-CA357CD67FFD}" srcId="{B2682604-D5F7-4FC1-AA72-9A5A1A44C02C}" destId="{54595430-2997-4277-A47C-02471B7D12A1}" srcOrd="1" destOrd="0" parTransId="{F0D6055F-3663-4E53-A097-0360FEDE7225}" sibTransId="{EEB6DB1F-63F9-43E5-8CDB-59B0A248E13B}"/>
    <dgm:cxn modelId="{B58EA2DF-F4D9-48AB-9048-A53DA1F3F43F}" type="presOf" srcId="{54595430-2997-4277-A47C-02471B7D12A1}" destId="{3BB387C0-0351-459D-BB0B-14047635399F}" srcOrd="0" destOrd="0" presId="urn:microsoft.com/office/officeart/2005/8/layout/lProcess3"/>
    <dgm:cxn modelId="{600FBFDF-631E-4480-A211-EC41436F0F39}" type="presOf" srcId="{6412D82F-904B-458A-A135-E1FAFC0025D7}" destId="{4A4DCD98-A199-4C88-A5A3-DBCF1DCAE6E2}" srcOrd="0" destOrd="0" presId="urn:microsoft.com/office/officeart/2005/8/layout/lProcess3"/>
    <dgm:cxn modelId="{531664EC-9460-4CC0-B4B6-67942BA8BEEB}" type="presParOf" srcId="{F0700FEA-0439-442E-B846-D6712D75E1EE}" destId="{8358CA1E-21B9-45D8-BBD7-3817684E73AC}" srcOrd="0" destOrd="0" presId="urn:microsoft.com/office/officeart/2005/8/layout/lProcess3"/>
    <dgm:cxn modelId="{6ECD1850-25DA-4E83-B7FC-A1121C789E2A}" type="presParOf" srcId="{8358CA1E-21B9-45D8-BBD7-3817684E73AC}" destId="{4A4DCD98-A199-4C88-A5A3-DBCF1DCAE6E2}" srcOrd="0" destOrd="0" presId="urn:microsoft.com/office/officeart/2005/8/layout/lProcess3"/>
    <dgm:cxn modelId="{4119E83D-B58A-4ED8-B1EF-682E30EAECA9}" type="presParOf" srcId="{8358CA1E-21B9-45D8-BBD7-3817684E73AC}" destId="{8FB89368-416A-4E44-B18D-3DD20412AECE}" srcOrd="1" destOrd="0" presId="urn:microsoft.com/office/officeart/2005/8/layout/lProcess3"/>
    <dgm:cxn modelId="{D529EDFC-6D7D-4782-844A-7471C1A51F3D}" type="presParOf" srcId="{8358CA1E-21B9-45D8-BBD7-3817684E73AC}" destId="{C4AAAE64-03B7-4832-B2C2-27DA0BC15E73}" srcOrd="2" destOrd="0" presId="urn:microsoft.com/office/officeart/2005/8/layout/lProcess3"/>
    <dgm:cxn modelId="{551D02B4-DA6C-47CD-A78C-46A841A609C8}" type="presParOf" srcId="{F0700FEA-0439-442E-B846-D6712D75E1EE}" destId="{F647961C-520A-4AD7-8806-7BA8E9E6864F}" srcOrd="1" destOrd="0" presId="urn:microsoft.com/office/officeart/2005/8/layout/lProcess3"/>
    <dgm:cxn modelId="{05413FDC-4BBF-470F-8109-96BD9D8058AB}" type="presParOf" srcId="{F0700FEA-0439-442E-B846-D6712D75E1EE}" destId="{6F16D617-13AC-4A65-9229-A247F09AC35B}" srcOrd="2" destOrd="0" presId="urn:microsoft.com/office/officeart/2005/8/layout/lProcess3"/>
    <dgm:cxn modelId="{C9C4B27B-4B0D-4BEE-8541-F7372AD6E0C0}" type="presParOf" srcId="{6F16D617-13AC-4A65-9229-A247F09AC35B}" destId="{3BB387C0-0351-459D-BB0B-14047635399F}" srcOrd="0" destOrd="0" presId="urn:microsoft.com/office/officeart/2005/8/layout/lProcess3"/>
    <dgm:cxn modelId="{998F78B2-BA63-4C20-B2E2-A521F939E50B}" type="presParOf" srcId="{6F16D617-13AC-4A65-9229-A247F09AC35B}" destId="{0BE4B884-6043-44BF-8C3C-491668CA5086}" srcOrd="1" destOrd="0" presId="urn:microsoft.com/office/officeart/2005/8/layout/lProcess3"/>
    <dgm:cxn modelId="{050B191E-F9B1-4B9C-BF6B-1C5D4AD34908}" type="presParOf" srcId="{6F16D617-13AC-4A65-9229-A247F09AC35B}" destId="{16439D82-8D74-4BE4-B448-6B364261C74F}" srcOrd="2" destOrd="0" presId="urn:microsoft.com/office/officeart/2005/8/layout/lProcess3"/>
    <dgm:cxn modelId="{58448BF6-70AA-4938-AFD3-0784D54165DD}" type="presParOf" srcId="{F0700FEA-0439-442E-B846-D6712D75E1EE}" destId="{95B8EB8E-D15E-477E-9591-50AFE45DED4A}" srcOrd="3" destOrd="0" presId="urn:microsoft.com/office/officeart/2005/8/layout/lProcess3"/>
    <dgm:cxn modelId="{AB80F299-9F81-4D8D-B686-202EF27AEB62}" type="presParOf" srcId="{F0700FEA-0439-442E-B846-D6712D75E1EE}" destId="{914FBB42-A190-4A6F-937E-2F1FAF5FAA7C}" srcOrd="4" destOrd="0" presId="urn:microsoft.com/office/officeart/2005/8/layout/lProcess3"/>
    <dgm:cxn modelId="{84CB4A5A-5C2C-4330-8397-0B5205A4C1E0}" type="presParOf" srcId="{914FBB42-A190-4A6F-937E-2F1FAF5FAA7C}" destId="{26B251DD-CE1D-450B-992A-B2295543D4C0}" srcOrd="0" destOrd="0" presId="urn:microsoft.com/office/officeart/2005/8/layout/lProcess3"/>
    <dgm:cxn modelId="{FF091D11-4D79-4448-A132-F58A40AD4C5B}" type="presParOf" srcId="{914FBB42-A190-4A6F-937E-2F1FAF5FAA7C}" destId="{DB900053-0ED4-4C82-A9EA-D084F33E0425}" srcOrd="1" destOrd="0" presId="urn:microsoft.com/office/officeart/2005/8/layout/lProcess3"/>
    <dgm:cxn modelId="{09627F8B-429E-4F17-A832-9F9A9DABB10C}" type="presParOf" srcId="{914FBB42-A190-4A6F-937E-2F1FAF5FAA7C}" destId="{3A46704B-3CE1-41BD-A31F-AD9C6224CAE6}" srcOrd="2" destOrd="0" presId="urn:microsoft.com/office/officeart/2005/8/layout/lProcess3"/>
    <dgm:cxn modelId="{5890A633-C663-4BE5-8829-66072BF59666}" type="presParOf" srcId="{F0700FEA-0439-442E-B846-D6712D75E1EE}" destId="{01F7A643-4DCA-40D1-9B77-7F41FDFE410E}" srcOrd="5" destOrd="0" presId="urn:microsoft.com/office/officeart/2005/8/layout/lProcess3"/>
    <dgm:cxn modelId="{3BB43D94-B74E-4E39-AA89-8039600E54DC}" type="presParOf" srcId="{F0700FEA-0439-442E-B846-D6712D75E1EE}" destId="{A77497EC-B991-43E5-9CD2-6793541A0998}" srcOrd="6" destOrd="0" presId="urn:microsoft.com/office/officeart/2005/8/layout/lProcess3"/>
    <dgm:cxn modelId="{36775569-D9E0-4122-8E5E-E1915305E0CA}" type="presParOf" srcId="{A77497EC-B991-43E5-9CD2-6793541A0998}" destId="{3DA04BA8-46AD-4882-9452-44E83B095B59}" srcOrd="0" destOrd="0" presId="urn:microsoft.com/office/officeart/2005/8/layout/lProcess3"/>
    <dgm:cxn modelId="{B7CAC2EC-19B1-4189-B58F-CB45F8D4B217}" type="presParOf" srcId="{F0700FEA-0439-442E-B846-D6712D75E1EE}" destId="{09C00121-EC98-4BBD-AE34-D42CBDFD32C2}" srcOrd="7" destOrd="0" presId="urn:microsoft.com/office/officeart/2005/8/layout/lProcess3"/>
    <dgm:cxn modelId="{04E897D2-308A-4185-B042-CAFAFE4D8DE7}" type="presParOf" srcId="{F0700FEA-0439-442E-B846-D6712D75E1EE}" destId="{664075FC-48AA-4ADD-8C66-51B37216FA68}" srcOrd="8" destOrd="0" presId="urn:microsoft.com/office/officeart/2005/8/layout/lProcess3"/>
    <dgm:cxn modelId="{A8ED00D1-0E7E-4311-9073-00BDFCAE3663}" type="presParOf" srcId="{664075FC-48AA-4ADD-8C66-51B37216FA68}" destId="{1101714A-9418-4BDE-93C7-C5A49530898C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665C052-BB46-4001-B193-FC1BDB5EB4F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48F2AB8-3A3D-4F66-8977-094A0F8F2286}">
      <dgm:prSet/>
      <dgm:spPr/>
      <dgm:t>
        <a:bodyPr/>
        <a:lstStyle/>
        <a:p>
          <a:pPr rtl="0"/>
          <a:r>
            <a:rPr lang="ru-RU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Основные  причины смерти на дорогах</a:t>
          </a:r>
        </a:p>
      </dgm:t>
    </dgm:pt>
    <dgm:pt modelId="{9651833F-B316-4A1C-87D6-EC7D42655247}" type="parTrans" cxnId="{873AD43C-9ADC-4638-92D9-7216D7EE32A7}">
      <dgm:prSet/>
      <dgm:spPr/>
      <dgm:t>
        <a:bodyPr/>
        <a:lstStyle/>
        <a:p>
          <a:endParaRPr lang="ru-RU"/>
        </a:p>
      </dgm:t>
    </dgm:pt>
    <dgm:pt modelId="{F37C4A19-7EAF-4918-A80C-727BA821E0C2}" type="sibTrans" cxnId="{873AD43C-9ADC-4638-92D9-7216D7EE32A7}">
      <dgm:prSet/>
      <dgm:spPr/>
      <dgm:t>
        <a:bodyPr/>
        <a:lstStyle/>
        <a:p>
          <a:endParaRPr lang="ru-RU"/>
        </a:p>
      </dgm:t>
    </dgm:pt>
    <dgm:pt modelId="{EE3FBDC7-A1CC-4735-982A-F3B93693B323}" type="pres">
      <dgm:prSet presAssocID="{1665C052-BB46-4001-B193-FC1BDB5EB4FC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E0361D1F-80B6-4209-90A0-E416CF4FF00E}" type="pres">
      <dgm:prSet presAssocID="{A48F2AB8-3A3D-4F66-8977-094A0F8F2286}" presName="circle1" presStyleLbl="node1" presStyleIdx="0" presStyleCnt="1"/>
      <dgm:spPr/>
    </dgm:pt>
    <dgm:pt modelId="{3BE4E581-F3C2-404F-BD92-E1619CBD17B2}" type="pres">
      <dgm:prSet presAssocID="{A48F2AB8-3A3D-4F66-8977-094A0F8F2286}" presName="space" presStyleCnt="0"/>
      <dgm:spPr/>
    </dgm:pt>
    <dgm:pt modelId="{0FC6A175-CC51-4895-ADC2-89360154AE3F}" type="pres">
      <dgm:prSet presAssocID="{A48F2AB8-3A3D-4F66-8977-094A0F8F2286}" presName="rect1" presStyleLbl="alignAcc1" presStyleIdx="0" presStyleCnt="1"/>
      <dgm:spPr/>
    </dgm:pt>
    <dgm:pt modelId="{9E59572E-E950-4668-B4F7-774C4C4F2DA9}" type="pres">
      <dgm:prSet presAssocID="{A48F2AB8-3A3D-4F66-8977-094A0F8F2286}" presName="rect1ParTxNoCh" presStyleLbl="alignAcc1" presStyleIdx="0" presStyleCnt="1">
        <dgm:presLayoutVars>
          <dgm:chMax val="1"/>
          <dgm:bulletEnabled val="1"/>
        </dgm:presLayoutVars>
      </dgm:prSet>
      <dgm:spPr/>
    </dgm:pt>
  </dgm:ptLst>
  <dgm:cxnLst>
    <dgm:cxn modelId="{873AD43C-9ADC-4638-92D9-7216D7EE32A7}" srcId="{1665C052-BB46-4001-B193-FC1BDB5EB4FC}" destId="{A48F2AB8-3A3D-4F66-8977-094A0F8F2286}" srcOrd="0" destOrd="0" parTransId="{9651833F-B316-4A1C-87D6-EC7D42655247}" sibTransId="{F37C4A19-7EAF-4918-A80C-727BA821E0C2}"/>
    <dgm:cxn modelId="{B5A56040-96E5-4F4A-AC88-372F3BDC9600}" type="presOf" srcId="{A48F2AB8-3A3D-4F66-8977-094A0F8F2286}" destId="{0FC6A175-CC51-4895-ADC2-89360154AE3F}" srcOrd="0" destOrd="0" presId="urn:microsoft.com/office/officeart/2005/8/layout/target3"/>
    <dgm:cxn modelId="{CFCC4641-F5C7-4DBD-93E6-93397D1605F7}" type="presOf" srcId="{1665C052-BB46-4001-B193-FC1BDB5EB4FC}" destId="{EE3FBDC7-A1CC-4735-982A-F3B93693B323}" srcOrd="0" destOrd="0" presId="urn:microsoft.com/office/officeart/2005/8/layout/target3"/>
    <dgm:cxn modelId="{5721AA86-948A-40B6-B97B-683F4213D8E1}" type="presOf" srcId="{A48F2AB8-3A3D-4F66-8977-094A0F8F2286}" destId="{9E59572E-E950-4668-B4F7-774C4C4F2DA9}" srcOrd="1" destOrd="0" presId="urn:microsoft.com/office/officeart/2005/8/layout/target3"/>
    <dgm:cxn modelId="{A517C6BA-627B-415C-A7CB-A0EFC977E430}" type="presParOf" srcId="{EE3FBDC7-A1CC-4735-982A-F3B93693B323}" destId="{E0361D1F-80B6-4209-90A0-E416CF4FF00E}" srcOrd="0" destOrd="0" presId="urn:microsoft.com/office/officeart/2005/8/layout/target3"/>
    <dgm:cxn modelId="{7B5B61F7-198E-40D1-93D0-562C975DE70A}" type="presParOf" srcId="{EE3FBDC7-A1CC-4735-982A-F3B93693B323}" destId="{3BE4E581-F3C2-404F-BD92-E1619CBD17B2}" srcOrd="1" destOrd="0" presId="urn:microsoft.com/office/officeart/2005/8/layout/target3"/>
    <dgm:cxn modelId="{36CD7C95-EC07-4BB9-BB3C-4E634B345B65}" type="presParOf" srcId="{EE3FBDC7-A1CC-4735-982A-F3B93693B323}" destId="{0FC6A175-CC51-4895-ADC2-89360154AE3F}" srcOrd="2" destOrd="0" presId="urn:microsoft.com/office/officeart/2005/8/layout/target3"/>
    <dgm:cxn modelId="{703CAC50-9DC0-4B91-851F-766640EBC81E}" type="presParOf" srcId="{EE3FBDC7-A1CC-4735-982A-F3B93693B323}" destId="{9E59572E-E950-4668-B4F7-774C4C4F2DA9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98745E-8C44-47EC-8B3C-60877B63FE0E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385E55F-28AA-4AE3-A862-A5F9D1A62195}">
      <dgm:prSet phldrT="[Текст]"/>
      <dgm:spPr/>
      <dgm:t>
        <a:bodyPr/>
        <a:lstStyle/>
        <a:p>
          <a:r>
            <a: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15%</a:t>
          </a:r>
        </a:p>
      </dgm:t>
    </dgm:pt>
    <dgm:pt modelId="{0AB87984-4099-4E55-94C1-BD8F38D2F6C9}" type="parTrans" cxnId="{2EF9BCE2-4F2E-42D0-AEEE-05CD9795C613}">
      <dgm:prSet/>
      <dgm:spPr/>
      <dgm:t>
        <a:bodyPr/>
        <a:lstStyle/>
        <a:p>
          <a:endParaRPr lang="ru-RU"/>
        </a:p>
      </dgm:t>
    </dgm:pt>
    <dgm:pt modelId="{8F3E7AD9-2AD1-4725-BA7F-55561D2DB880}" type="sibTrans" cxnId="{2EF9BCE2-4F2E-42D0-AEEE-05CD9795C613}">
      <dgm:prSet/>
      <dgm:spPr/>
      <dgm:t>
        <a:bodyPr/>
        <a:lstStyle/>
        <a:p>
          <a:endParaRPr lang="ru-RU"/>
        </a:p>
      </dgm:t>
    </dgm:pt>
    <dgm:pt modelId="{C8DD81CC-7FA7-4597-8F53-9B351CBE12A2}">
      <dgm:prSet phldrT="[Текст]"/>
      <dgm:spPr/>
      <dgm:t>
        <a:bodyPr/>
        <a:lstStyle/>
        <a:p>
          <a:pPr algn="ctr"/>
          <a:r>
            <a:rPr lang="ru-RU" b="1" dirty="0">
              <a:solidFill>
                <a:srgbClr val="FF0000"/>
              </a:solidFill>
            </a:rPr>
            <a:t>Несовместимые с жизнью повреждения.</a:t>
          </a:r>
        </a:p>
      </dgm:t>
    </dgm:pt>
    <dgm:pt modelId="{9DBB5B77-90BD-44C5-8DDA-0A900521D9DE}" type="parTrans" cxnId="{E62C17E4-594E-495E-8123-E92678A7C4E9}">
      <dgm:prSet/>
      <dgm:spPr/>
      <dgm:t>
        <a:bodyPr/>
        <a:lstStyle/>
        <a:p>
          <a:endParaRPr lang="ru-RU"/>
        </a:p>
      </dgm:t>
    </dgm:pt>
    <dgm:pt modelId="{1FF0BCF8-CA23-4508-9D35-209C5F449040}" type="sibTrans" cxnId="{E62C17E4-594E-495E-8123-E92678A7C4E9}">
      <dgm:prSet/>
      <dgm:spPr/>
      <dgm:t>
        <a:bodyPr/>
        <a:lstStyle/>
        <a:p>
          <a:endParaRPr lang="ru-RU"/>
        </a:p>
      </dgm:t>
    </dgm:pt>
    <dgm:pt modelId="{5BA43180-D1CA-46EB-9F15-2767D000AABB}">
      <dgm:prSet phldrT="[Текст]"/>
      <dgm:spPr/>
      <dgm:t>
        <a:bodyPr/>
        <a:lstStyle/>
        <a:p>
          <a:r>
            <a: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15%</a:t>
          </a:r>
        </a:p>
      </dgm:t>
    </dgm:pt>
    <dgm:pt modelId="{B1F88548-7945-4C89-8D41-F9B8E082026B}" type="parTrans" cxnId="{D66973CA-8801-4664-8D36-24FDA35B2E4C}">
      <dgm:prSet/>
      <dgm:spPr/>
      <dgm:t>
        <a:bodyPr/>
        <a:lstStyle/>
        <a:p>
          <a:endParaRPr lang="ru-RU"/>
        </a:p>
      </dgm:t>
    </dgm:pt>
    <dgm:pt modelId="{F64D4154-CCDC-450D-9AD7-D5B5D2CA1B6A}" type="sibTrans" cxnId="{D66973CA-8801-4664-8D36-24FDA35B2E4C}">
      <dgm:prSet/>
      <dgm:spPr/>
      <dgm:t>
        <a:bodyPr/>
        <a:lstStyle/>
        <a:p>
          <a:endParaRPr lang="ru-RU"/>
        </a:p>
      </dgm:t>
    </dgm:pt>
    <dgm:pt modelId="{500EF632-8E3F-466D-A6E0-A9EC623B7F9B}">
      <dgm:prSet phldrT="[Текст]"/>
      <dgm:spPr/>
      <dgm:t>
        <a:bodyPr/>
        <a:lstStyle/>
        <a:p>
          <a:pPr algn="ctr"/>
          <a:r>
            <a:rPr lang="ru-RU" b="1" dirty="0">
              <a:solidFill>
                <a:srgbClr val="FF0000"/>
              </a:solidFill>
            </a:rPr>
            <a:t>Несвоевременное прибытие «Скорой помощи».</a:t>
          </a:r>
        </a:p>
      </dgm:t>
    </dgm:pt>
    <dgm:pt modelId="{2FCFDC67-4B01-4209-A89C-FCCD983E3859}" type="parTrans" cxnId="{033C0403-9C92-4D54-B31E-649D93E2343C}">
      <dgm:prSet/>
      <dgm:spPr/>
      <dgm:t>
        <a:bodyPr/>
        <a:lstStyle/>
        <a:p>
          <a:endParaRPr lang="ru-RU"/>
        </a:p>
      </dgm:t>
    </dgm:pt>
    <dgm:pt modelId="{7A57B6AF-E717-4484-B6BF-5F5538792795}" type="sibTrans" cxnId="{033C0403-9C92-4D54-B31E-649D93E2343C}">
      <dgm:prSet/>
      <dgm:spPr/>
      <dgm:t>
        <a:bodyPr/>
        <a:lstStyle/>
        <a:p>
          <a:endParaRPr lang="ru-RU"/>
        </a:p>
      </dgm:t>
    </dgm:pt>
    <dgm:pt modelId="{A0DA6BCD-43DC-4C03-854E-81EB1F617996}">
      <dgm:prSet phldrT="[Текст]"/>
      <dgm:spPr/>
      <dgm:t>
        <a:bodyPr/>
        <a:lstStyle/>
        <a:p>
          <a:r>
            <a: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70%</a:t>
          </a:r>
        </a:p>
      </dgm:t>
    </dgm:pt>
    <dgm:pt modelId="{782D2E5B-0327-4F63-AE81-B1448B8B972A}" type="parTrans" cxnId="{F1DA5203-7861-48B3-A691-C26DAF51B69E}">
      <dgm:prSet/>
      <dgm:spPr/>
      <dgm:t>
        <a:bodyPr/>
        <a:lstStyle/>
        <a:p>
          <a:endParaRPr lang="ru-RU"/>
        </a:p>
      </dgm:t>
    </dgm:pt>
    <dgm:pt modelId="{F6746B02-8026-42AA-98A1-546D1BFE1621}" type="sibTrans" cxnId="{F1DA5203-7861-48B3-A691-C26DAF51B69E}">
      <dgm:prSet/>
      <dgm:spPr/>
      <dgm:t>
        <a:bodyPr/>
        <a:lstStyle/>
        <a:p>
          <a:endParaRPr lang="ru-RU"/>
        </a:p>
      </dgm:t>
    </dgm:pt>
    <dgm:pt modelId="{3A9021E8-A96D-40F8-B0CC-263C639E0AF7}">
      <dgm:prSet phldrT="[Текст]"/>
      <dgm:spPr/>
      <dgm:t>
        <a:bodyPr/>
        <a:lstStyle/>
        <a:p>
          <a:pPr algn="ctr"/>
          <a:r>
            <a:rPr lang="ru-RU" b="1" dirty="0">
              <a:solidFill>
                <a:srgbClr val="FF0000"/>
              </a:solidFill>
            </a:rPr>
            <a:t>Безучастность и безграмотность очевидцев</a:t>
          </a:r>
          <a:r>
            <a:rPr lang="ru-RU" dirty="0"/>
            <a:t>.</a:t>
          </a:r>
        </a:p>
      </dgm:t>
    </dgm:pt>
    <dgm:pt modelId="{493AA3BA-0E54-4D8F-8570-9F85439EEA12}" type="parTrans" cxnId="{F07723B1-D7AE-4941-B9F8-29EF1182708A}">
      <dgm:prSet/>
      <dgm:spPr/>
      <dgm:t>
        <a:bodyPr/>
        <a:lstStyle/>
        <a:p>
          <a:endParaRPr lang="ru-RU"/>
        </a:p>
      </dgm:t>
    </dgm:pt>
    <dgm:pt modelId="{C43EC121-35DD-49BA-9ADF-F2BE2078DD50}" type="sibTrans" cxnId="{F07723B1-D7AE-4941-B9F8-29EF1182708A}">
      <dgm:prSet/>
      <dgm:spPr/>
      <dgm:t>
        <a:bodyPr/>
        <a:lstStyle/>
        <a:p>
          <a:endParaRPr lang="ru-RU"/>
        </a:p>
      </dgm:t>
    </dgm:pt>
    <dgm:pt modelId="{AF460D4B-A9C1-4BD4-89D9-E7991B0149D6}" type="pres">
      <dgm:prSet presAssocID="{5798745E-8C44-47EC-8B3C-60877B63FE0E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65C939BA-68B7-4C69-B212-3E56D4643262}" type="pres">
      <dgm:prSet presAssocID="{3385E55F-28AA-4AE3-A862-A5F9D1A62195}" presName="circle1" presStyleLbl="node1" presStyleIdx="0" presStyleCnt="3"/>
      <dgm:spPr/>
    </dgm:pt>
    <dgm:pt modelId="{2BF701A7-D80F-49B0-B53B-B58D6CE3C300}" type="pres">
      <dgm:prSet presAssocID="{3385E55F-28AA-4AE3-A862-A5F9D1A62195}" presName="space" presStyleCnt="0"/>
      <dgm:spPr/>
    </dgm:pt>
    <dgm:pt modelId="{2A9520AC-1663-426B-A06A-13CCE5556ACB}" type="pres">
      <dgm:prSet presAssocID="{3385E55F-28AA-4AE3-A862-A5F9D1A62195}" presName="rect1" presStyleLbl="alignAcc1" presStyleIdx="0" presStyleCnt="3" custLinFactNeighborX="-93" custLinFactNeighborY="-632"/>
      <dgm:spPr/>
    </dgm:pt>
    <dgm:pt modelId="{0E6EF243-B885-4F6F-8F16-062438C03C5F}" type="pres">
      <dgm:prSet presAssocID="{5BA43180-D1CA-46EB-9F15-2767D000AABB}" presName="vertSpace2" presStyleLbl="node1" presStyleIdx="0" presStyleCnt="3"/>
      <dgm:spPr/>
    </dgm:pt>
    <dgm:pt modelId="{AEB2E5B7-DD0F-4F36-9346-8112CE831FF7}" type="pres">
      <dgm:prSet presAssocID="{5BA43180-D1CA-46EB-9F15-2767D000AABB}" presName="circle2" presStyleLbl="node1" presStyleIdx="1" presStyleCnt="3"/>
      <dgm:spPr/>
    </dgm:pt>
    <dgm:pt modelId="{F89B23FF-BD9B-460A-A203-9DF5F679FEC5}" type="pres">
      <dgm:prSet presAssocID="{5BA43180-D1CA-46EB-9F15-2767D000AABB}" presName="rect2" presStyleLbl="alignAcc1" presStyleIdx="1" presStyleCnt="3"/>
      <dgm:spPr/>
    </dgm:pt>
    <dgm:pt modelId="{0897D385-50F3-4920-B5A8-E53C0B1D4A3F}" type="pres">
      <dgm:prSet presAssocID="{A0DA6BCD-43DC-4C03-854E-81EB1F617996}" presName="vertSpace3" presStyleLbl="node1" presStyleIdx="1" presStyleCnt="3"/>
      <dgm:spPr/>
    </dgm:pt>
    <dgm:pt modelId="{2B05DAEF-7DD6-4AC8-972D-833D6781809F}" type="pres">
      <dgm:prSet presAssocID="{A0DA6BCD-43DC-4C03-854E-81EB1F617996}" presName="circle3" presStyleLbl="node1" presStyleIdx="2" presStyleCnt="3"/>
      <dgm:spPr/>
    </dgm:pt>
    <dgm:pt modelId="{F4F0D23F-DF3F-4724-A9B3-E670BD55C04E}" type="pres">
      <dgm:prSet presAssocID="{A0DA6BCD-43DC-4C03-854E-81EB1F617996}" presName="rect3" presStyleLbl="alignAcc1" presStyleIdx="2" presStyleCnt="3"/>
      <dgm:spPr/>
    </dgm:pt>
    <dgm:pt modelId="{7D6BD16F-3C8A-4E1A-B509-22718DF9B6EA}" type="pres">
      <dgm:prSet presAssocID="{3385E55F-28AA-4AE3-A862-A5F9D1A62195}" presName="rect1ParTx" presStyleLbl="alignAcc1" presStyleIdx="2" presStyleCnt="3">
        <dgm:presLayoutVars>
          <dgm:chMax val="1"/>
          <dgm:bulletEnabled val="1"/>
        </dgm:presLayoutVars>
      </dgm:prSet>
      <dgm:spPr/>
    </dgm:pt>
    <dgm:pt modelId="{F7489F13-7EFA-42B8-8B29-1BF030AB4F41}" type="pres">
      <dgm:prSet presAssocID="{3385E55F-28AA-4AE3-A862-A5F9D1A62195}" presName="rect1ChTx" presStyleLbl="alignAcc1" presStyleIdx="2" presStyleCnt="3">
        <dgm:presLayoutVars>
          <dgm:bulletEnabled val="1"/>
        </dgm:presLayoutVars>
      </dgm:prSet>
      <dgm:spPr/>
    </dgm:pt>
    <dgm:pt modelId="{983620CE-0DF7-452B-B440-015692BF5F6A}" type="pres">
      <dgm:prSet presAssocID="{5BA43180-D1CA-46EB-9F15-2767D000AABB}" presName="rect2ParTx" presStyleLbl="alignAcc1" presStyleIdx="2" presStyleCnt="3">
        <dgm:presLayoutVars>
          <dgm:chMax val="1"/>
          <dgm:bulletEnabled val="1"/>
        </dgm:presLayoutVars>
      </dgm:prSet>
      <dgm:spPr/>
    </dgm:pt>
    <dgm:pt modelId="{1693128E-9424-4CA7-9BBC-ECB7279A3C87}" type="pres">
      <dgm:prSet presAssocID="{5BA43180-D1CA-46EB-9F15-2767D000AABB}" presName="rect2ChTx" presStyleLbl="alignAcc1" presStyleIdx="2" presStyleCnt="3">
        <dgm:presLayoutVars>
          <dgm:bulletEnabled val="1"/>
        </dgm:presLayoutVars>
      </dgm:prSet>
      <dgm:spPr/>
    </dgm:pt>
    <dgm:pt modelId="{E88F40A7-49F8-4967-A0E1-A7F30D72045B}" type="pres">
      <dgm:prSet presAssocID="{A0DA6BCD-43DC-4C03-854E-81EB1F617996}" presName="rect3ParTx" presStyleLbl="alignAcc1" presStyleIdx="2" presStyleCnt="3">
        <dgm:presLayoutVars>
          <dgm:chMax val="1"/>
          <dgm:bulletEnabled val="1"/>
        </dgm:presLayoutVars>
      </dgm:prSet>
      <dgm:spPr/>
    </dgm:pt>
    <dgm:pt modelId="{B9AD2D2E-6431-4C67-A38C-5D7EB1BE5716}" type="pres">
      <dgm:prSet presAssocID="{A0DA6BCD-43DC-4C03-854E-81EB1F617996}" presName="rect3ChTx" presStyleLbl="alignAcc1" presStyleIdx="2" presStyleCnt="3">
        <dgm:presLayoutVars>
          <dgm:bulletEnabled val="1"/>
        </dgm:presLayoutVars>
      </dgm:prSet>
      <dgm:spPr/>
    </dgm:pt>
  </dgm:ptLst>
  <dgm:cxnLst>
    <dgm:cxn modelId="{033C0403-9C92-4D54-B31E-649D93E2343C}" srcId="{5BA43180-D1CA-46EB-9F15-2767D000AABB}" destId="{500EF632-8E3F-466D-A6E0-A9EC623B7F9B}" srcOrd="0" destOrd="0" parTransId="{2FCFDC67-4B01-4209-A89C-FCCD983E3859}" sibTransId="{7A57B6AF-E717-4484-B6BF-5F5538792795}"/>
    <dgm:cxn modelId="{F1DA5203-7861-48B3-A691-C26DAF51B69E}" srcId="{5798745E-8C44-47EC-8B3C-60877B63FE0E}" destId="{A0DA6BCD-43DC-4C03-854E-81EB1F617996}" srcOrd="2" destOrd="0" parTransId="{782D2E5B-0327-4F63-AE81-B1448B8B972A}" sibTransId="{F6746B02-8026-42AA-98A1-546D1BFE1621}"/>
    <dgm:cxn modelId="{36C5DF06-20C1-4D01-9A46-C6F35CE1F784}" type="presOf" srcId="{3385E55F-28AA-4AE3-A862-A5F9D1A62195}" destId="{7D6BD16F-3C8A-4E1A-B509-22718DF9B6EA}" srcOrd="1" destOrd="0" presId="urn:microsoft.com/office/officeart/2005/8/layout/target3"/>
    <dgm:cxn modelId="{CA072909-8D86-449D-BDBA-A7A8DF7CBFB8}" type="presOf" srcId="{C8DD81CC-7FA7-4597-8F53-9B351CBE12A2}" destId="{F7489F13-7EFA-42B8-8B29-1BF030AB4F41}" srcOrd="0" destOrd="0" presId="urn:microsoft.com/office/officeart/2005/8/layout/target3"/>
    <dgm:cxn modelId="{A392EA0A-8479-4D31-914E-F6C246F6E382}" type="presOf" srcId="{A0DA6BCD-43DC-4C03-854E-81EB1F617996}" destId="{F4F0D23F-DF3F-4724-A9B3-E670BD55C04E}" srcOrd="0" destOrd="0" presId="urn:microsoft.com/office/officeart/2005/8/layout/target3"/>
    <dgm:cxn modelId="{5CB5CC10-D04F-4262-9A7D-C8482DEE2FC6}" type="presOf" srcId="{5BA43180-D1CA-46EB-9F15-2767D000AABB}" destId="{F89B23FF-BD9B-460A-A203-9DF5F679FEC5}" srcOrd="0" destOrd="0" presId="urn:microsoft.com/office/officeart/2005/8/layout/target3"/>
    <dgm:cxn modelId="{DF67CD1B-069F-42B7-97E6-D405F899367B}" type="presOf" srcId="{5BA43180-D1CA-46EB-9F15-2767D000AABB}" destId="{983620CE-0DF7-452B-B440-015692BF5F6A}" srcOrd="1" destOrd="0" presId="urn:microsoft.com/office/officeart/2005/8/layout/target3"/>
    <dgm:cxn modelId="{EBC38F68-FD7B-49AE-9AE4-96826360FF8D}" type="presOf" srcId="{A0DA6BCD-43DC-4C03-854E-81EB1F617996}" destId="{E88F40A7-49F8-4967-A0E1-A7F30D72045B}" srcOrd="1" destOrd="0" presId="urn:microsoft.com/office/officeart/2005/8/layout/target3"/>
    <dgm:cxn modelId="{276BE381-C6AD-49F4-8928-FAC9BCBE974B}" type="presOf" srcId="{5798745E-8C44-47EC-8B3C-60877B63FE0E}" destId="{AF460D4B-A9C1-4BD4-89D9-E7991B0149D6}" srcOrd="0" destOrd="0" presId="urn:microsoft.com/office/officeart/2005/8/layout/target3"/>
    <dgm:cxn modelId="{F07723B1-D7AE-4941-B9F8-29EF1182708A}" srcId="{A0DA6BCD-43DC-4C03-854E-81EB1F617996}" destId="{3A9021E8-A96D-40F8-B0CC-263C639E0AF7}" srcOrd="0" destOrd="0" parTransId="{493AA3BA-0E54-4D8F-8570-9F85439EEA12}" sibTransId="{C43EC121-35DD-49BA-9ADF-F2BE2078DD50}"/>
    <dgm:cxn modelId="{C0EE8CB9-87E9-43BF-8869-E1823B46E47F}" type="presOf" srcId="{500EF632-8E3F-466D-A6E0-A9EC623B7F9B}" destId="{1693128E-9424-4CA7-9BBC-ECB7279A3C87}" srcOrd="0" destOrd="0" presId="urn:microsoft.com/office/officeart/2005/8/layout/target3"/>
    <dgm:cxn modelId="{D66973CA-8801-4664-8D36-24FDA35B2E4C}" srcId="{5798745E-8C44-47EC-8B3C-60877B63FE0E}" destId="{5BA43180-D1CA-46EB-9F15-2767D000AABB}" srcOrd="1" destOrd="0" parTransId="{B1F88548-7945-4C89-8D41-F9B8E082026B}" sibTransId="{F64D4154-CCDC-450D-9AD7-D5B5D2CA1B6A}"/>
    <dgm:cxn modelId="{0A8588D1-181C-403B-BFC2-2544C1F010D8}" type="presOf" srcId="{3A9021E8-A96D-40F8-B0CC-263C639E0AF7}" destId="{B9AD2D2E-6431-4C67-A38C-5D7EB1BE5716}" srcOrd="0" destOrd="0" presId="urn:microsoft.com/office/officeart/2005/8/layout/target3"/>
    <dgm:cxn modelId="{2EF9BCE2-4F2E-42D0-AEEE-05CD9795C613}" srcId="{5798745E-8C44-47EC-8B3C-60877B63FE0E}" destId="{3385E55F-28AA-4AE3-A862-A5F9D1A62195}" srcOrd="0" destOrd="0" parTransId="{0AB87984-4099-4E55-94C1-BD8F38D2F6C9}" sibTransId="{8F3E7AD9-2AD1-4725-BA7F-55561D2DB880}"/>
    <dgm:cxn modelId="{E62C17E4-594E-495E-8123-E92678A7C4E9}" srcId="{3385E55F-28AA-4AE3-A862-A5F9D1A62195}" destId="{C8DD81CC-7FA7-4597-8F53-9B351CBE12A2}" srcOrd="0" destOrd="0" parTransId="{9DBB5B77-90BD-44C5-8DDA-0A900521D9DE}" sibTransId="{1FF0BCF8-CA23-4508-9D35-209C5F449040}"/>
    <dgm:cxn modelId="{A1058CEB-59C4-466D-BED9-863B7662ECB5}" type="presOf" srcId="{3385E55F-28AA-4AE3-A862-A5F9D1A62195}" destId="{2A9520AC-1663-426B-A06A-13CCE5556ACB}" srcOrd="0" destOrd="0" presId="urn:microsoft.com/office/officeart/2005/8/layout/target3"/>
    <dgm:cxn modelId="{CADED89C-23E8-41AB-AFAF-FCCD6A2C7851}" type="presParOf" srcId="{AF460D4B-A9C1-4BD4-89D9-E7991B0149D6}" destId="{65C939BA-68B7-4C69-B212-3E56D4643262}" srcOrd="0" destOrd="0" presId="urn:microsoft.com/office/officeart/2005/8/layout/target3"/>
    <dgm:cxn modelId="{83A84B47-E9DB-423B-B0AE-AC71DD6359EB}" type="presParOf" srcId="{AF460D4B-A9C1-4BD4-89D9-E7991B0149D6}" destId="{2BF701A7-D80F-49B0-B53B-B58D6CE3C300}" srcOrd="1" destOrd="0" presId="urn:microsoft.com/office/officeart/2005/8/layout/target3"/>
    <dgm:cxn modelId="{7E960F8F-A187-4639-8102-A92CE135764B}" type="presParOf" srcId="{AF460D4B-A9C1-4BD4-89D9-E7991B0149D6}" destId="{2A9520AC-1663-426B-A06A-13CCE5556ACB}" srcOrd="2" destOrd="0" presId="urn:microsoft.com/office/officeart/2005/8/layout/target3"/>
    <dgm:cxn modelId="{BB995D01-74BA-4FEA-ACFC-E3CF2C979C51}" type="presParOf" srcId="{AF460D4B-A9C1-4BD4-89D9-E7991B0149D6}" destId="{0E6EF243-B885-4F6F-8F16-062438C03C5F}" srcOrd="3" destOrd="0" presId="urn:microsoft.com/office/officeart/2005/8/layout/target3"/>
    <dgm:cxn modelId="{33DB02D9-ADEC-40F8-9F0C-DE5D526E0A8B}" type="presParOf" srcId="{AF460D4B-A9C1-4BD4-89D9-E7991B0149D6}" destId="{AEB2E5B7-DD0F-4F36-9346-8112CE831FF7}" srcOrd="4" destOrd="0" presId="urn:microsoft.com/office/officeart/2005/8/layout/target3"/>
    <dgm:cxn modelId="{FCF5DD87-42AB-46E7-97BE-C2AFD2FB6A80}" type="presParOf" srcId="{AF460D4B-A9C1-4BD4-89D9-E7991B0149D6}" destId="{F89B23FF-BD9B-460A-A203-9DF5F679FEC5}" srcOrd="5" destOrd="0" presId="urn:microsoft.com/office/officeart/2005/8/layout/target3"/>
    <dgm:cxn modelId="{D57DFACE-2EFE-45BE-98DE-CDD1255FF05A}" type="presParOf" srcId="{AF460D4B-A9C1-4BD4-89D9-E7991B0149D6}" destId="{0897D385-50F3-4920-B5A8-E53C0B1D4A3F}" srcOrd="6" destOrd="0" presId="urn:microsoft.com/office/officeart/2005/8/layout/target3"/>
    <dgm:cxn modelId="{2BE9CCCB-B35B-42F2-8C73-EB0870363794}" type="presParOf" srcId="{AF460D4B-A9C1-4BD4-89D9-E7991B0149D6}" destId="{2B05DAEF-7DD6-4AC8-972D-833D6781809F}" srcOrd="7" destOrd="0" presId="urn:microsoft.com/office/officeart/2005/8/layout/target3"/>
    <dgm:cxn modelId="{87D9E1B2-B610-4044-8F4E-A5AA7841EFC8}" type="presParOf" srcId="{AF460D4B-A9C1-4BD4-89D9-E7991B0149D6}" destId="{F4F0D23F-DF3F-4724-A9B3-E670BD55C04E}" srcOrd="8" destOrd="0" presId="urn:microsoft.com/office/officeart/2005/8/layout/target3"/>
    <dgm:cxn modelId="{7B6D4D7A-B2B1-4304-AAF3-CF6BC8D6DC18}" type="presParOf" srcId="{AF460D4B-A9C1-4BD4-89D9-E7991B0149D6}" destId="{7D6BD16F-3C8A-4E1A-B509-22718DF9B6EA}" srcOrd="9" destOrd="0" presId="urn:microsoft.com/office/officeart/2005/8/layout/target3"/>
    <dgm:cxn modelId="{A57B09B9-651F-49A2-B837-BF4D7476C7B4}" type="presParOf" srcId="{AF460D4B-A9C1-4BD4-89D9-E7991B0149D6}" destId="{F7489F13-7EFA-42B8-8B29-1BF030AB4F41}" srcOrd="10" destOrd="0" presId="urn:microsoft.com/office/officeart/2005/8/layout/target3"/>
    <dgm:cxn modelId="{4FED86EA-DD7C-4015-A30D-E3B84B630C32}" type="presParOf" srcId="{AF460D4B-A9C1-4BD4-89D9-E7991B0149D6}" destId="{983620CE-0DF7-452B-B440-015692BF5F6A}" srcOrd="11" destOrd="0" presId="urn:microsoft.com/office/officeart/2005/8/layout/target3"/>
    <dgm:cxn modelId="{91A8FED4-3315-4E5F-B248-BCD961E39B87}" type="presParOf" srcId="{AF460D4B-A9C1-4BD4-89D9-E7991B0149D6}" destId="{1693128E-9424-4CA7-9BBC-ECB7279A3C87}" srcOrd="12" destOrd="0" presId="urn:microsoft.com/office/officeart/2005/8/layout/target3"/>
    <dgm:cxn modelId="{D26F9E1E-9A42-4E81-8835-208743C66C0B}" type="presParOf" srcId="{AF460D4B-A9C1-4BD4-89D9-E7991B0149D6}" destId="{E88F40A7-49F8-4967-A0E1-A7F30D72045B}" srcOrd="13" destOrd="0" presId="urn:microsoft.com/office/officeart/2005/8/layout/target3"/>
    <dgm:cxn modelId="{3B57C077-BCAC-43BE-8D40-2EB53DAD43F1}" type="presParOf" srcId="{AF460D4B-A9C1-4BD4-89D9-E7991B0149D6}" destId="{B9AD2D2E-6431-4C67-A38C-5D7EB1BE5716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001B44D-AB55-49E2-9ED5-1A231796B8B0}" type="doc">
      <dgm:prSet loTypeId="urn:microsoft.com/office/officeart/2005/8/layout/hList9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6803EC0-3B70-408F-9C5E-2377DEBEBDED}">
      <dgm:prSet phldrT="[Текст]"/>
      <dgm:spPr/>
      <dgm:t>
        <a:bodyPr/>
        <a:lstStyle/>
        <a:p>
          <a:r>
            <a:rPr lang="ru-RU" dirty="0"/>
            <a:t>1</a:t>
          </a:r>
        </a:p>
      </dgm:t>
    </dgm:pt>
    <dgm:pt modelId="{65B74073-40DB-4586-89ED-68B86423BA1D}" type="parTrans" cxnId="{26C02910-F231-4E6D-8640-97E9BF058898}">
      <dgm:prSet/>
      <dgm:spPr/>
      <dgm:t>
        <a:bodyPr/>
        <a:lstStyle/>
        <a:p>
          <a:endParaRPr lang="ru-RU"/>
        </a:p>
      </dgm:t>
    </dgm:pt>
    <dgm:pt modelId="{022697FF-8F11-42E2-AE04-F7297F471847}" type="sibTrans" cxnId="{26C02910-F231-4E6D-8640-97E9BF058898}">
      <dgm:prSet/>
      <dgm:spPr/>
      <dgm:t>
        <a:bodyPr/>
        <a:lstStyle/>
        <a:p>
          <a:endParaRPr lang="ru-RU"/>
        </a:p>
      </dgm:t>
    </dgm:pt>
    <dgm:pt modelId="{AB195CE2-8522-4928-8958-26216B4D0507}">
      <dgm:prSet phldrT="[Текст]" custT="1"/>
      <dgm:spPr/>
      <dgm:t>
        <a:bodyPr/>
        <a:lstStyle/>
        <a:p>
          <a:pPr algn="ctr"/>
          <a:endParaRPr lang="ru-RU" sz="1600" dirty="0"/>
        </a:p>
        <a:p>
          <a:pPr algn="ctr"/>
          <a:r>
            <a:rPr lang="ru-RU" sz="1600" dirty="0"/>
            <a:t>Самое главное не суетись! Вдохни поглубже и вспомни очерёдность действий.</a:t>
          </a:r>
        </a:p>
        <a:p>
          <a:pPr algn="ctr"/>
          <a:endParaRPr lang="ru-RU" sz="1600" dirty="0"/>
        </a:p>
        <a:p>
          <a:pPr algn="ctr"/>
          <a:r>
            <a:rPr lang="ru-RU" sz="1400" b="0" i="1" dirty="0"/>
            <a:t>Непродуманные и спонтанные поступки обречены на непоправимые ошибки</a:t>
          </a:r>
        </a:p>
        <a:p>
          <a:pPr algn="l"/>
          <a:endParaRPr lang="ru-RU" sz="1500" dirty="0"/>
        </a:p>
        <a:p>
          <a:pPr algn="l"/>
          <a:endParaRPr lang="ru-RU" sz="1500" dirty="0"/>
        </a:p>
      </dgm:t>
    </dgm:pt>
    <dgm:pt modelId="{2204FA6C-87D9-4AD8-A367-0598AAD57A1D}" type="parTrans" cxnId="{786D44B4-8A78-408E-ADC7-31BD32FD1597}">
      <dgm:prSet/>
      <dgm:spPr/>
      <dgm:t>
        <a:bodyPr/>
        <a:lstStyle/>
        <a:p>
          <a:endParaRPr lang="ru-RU"/>
        </a:p>
      </dgm:t>
    </dgm:pt>
    <dgm:pt modelId="{FE6460C9-DD79-4210-9E3C-FC80A5590DB0}" type="sibTrans" cxnId="{786D44B4-8A78-408E-ADC7-31BD32FD1597}">
      <dgm:prSet/>
      <dgm:spPr/>
      <dgm:t>
        <a:bodyPr/>
        <a:lstStyle/>
        <a:p>
          <a:endParaRPr lang="ru-RU"/>
        </a:p>
      </dgm:t>
    </dgm:pt>
    <dgm:pt modelId="{B43F53AC-5D86-4E3E-AD5F-69B62DD14D2D}">
      <dgm:prSet phldrT="[Текст]"/>
      <dgm:spPr/>
      <dgm:t>
        <a:bodyPr/>
        <a:lstStyle/>
        <a:p>
          <a:r>
            <a:rPr lang="ru-RU" dirty="0"/>
            <a:t>2</a:t>
          </a:r>
        </a:p>
      </dgm:t>
    </dgm:pt>
    <dgm:pt modelId="{A3FD5B2E-7DC0-4C5E-BBE5-EAA26F0C5467}" type="parTrans" cxnId="{A3289CA8-D94A-4C99-B2EB-3E09B02C3E13}">
      <dgm:prSet/>
      <dgm:spPr/>
      <dgm:t>
        <a:bodyPr/>
        <a:lstStyle/>
        <a:p>
          <a:endParaRPr lang="ru-RU"/>
        </a:p>
      </dgm:t>
    </dgm:pt>
    <dgm:pt modelId="{11A5F985-21F3-49E4-8F1B-89A42C6B8827}" type="sibTrans" cxnId="{A3289CA8-D94A-4C99-B2EB-3E09B02C3E13}">
      <dgm:prSet/>
      <dgm:spPr/>
      <dgm:t>
        <a:bodyPr/>
        <a:lstStyle/>
        <a:p>
          <a:endParaRPr lang="ru-RU"/>
        </a:p>
      </dgm:t>
    </dgm:pt>
    <dgm:pt modelId="{5ADECF1D-6108-45D4-BBF5-683F08AF6CC7}">
      <dgm:prSet phldrT="[Текст]" custT="1"/>
      <dgm:spPr/>
      <dgm:t>
        <a:bodyPr/>
        <a:lstStyle/>
        <a:p>
          <a:pPr algn="ctr"/>
          <a:endParaRPr lang="ru-RU" sz="1600" dirty="0"/>
        </a:p>
        <a:p>
          <a:pPr algn="ctr"/>
          <a:endParaRPr lang="ru-RU" sz="1600" dirty="0"/>
        </a:p>
        <a:p>
          <a:pPr algn="ctr"/>
          <a:r>
            <a:rPr lang="ru-RU" sz="1600" dirty="0"/>
            <a:t>Прежде чем начать действовать обязательно  оцени состояние </a:t>
          </a:r>
          <a:r>
            <a:rPr lang="ru-RU" sz="1400" dirty="0"/>
            <a:t>пострадавшего, </a:t>
          </a:r>
          <a:r>
            <a:rPr lang="ru-RU" sz="1600" dirty="0"/>
            <a:t>находящегося без сознания.</a:t>
          </a:r>
        </a:p>
        <a:p>
          <a:pPr algn="ctr"/>
          <a:endParaRPr lang="ru-RU" sz="1600" dirty="0"/>
        </a:p>
        <a:p>
          <a:pPr algn="ctr"/>
          <a:r>
            <a:rPr lang="ru-RU" sz="1400" i="1" dirty="0"/>
            <a:t>Только при наличии пульса на сонной артерии пострадавшего можно повернуть на живот </a:t>
          </a:r>
        </a:p>
        <a:p>
          <a:pPr algn="l"/>
          <a:endParaRPr lang="ru-RU" sz="1300" dirty="0"/>
        </a:p>
        <a:p>
          <a:pPr algn="l"/>
          <a:endParaRPr lang="ru-RU" sz="1300" dirty="0"/>
        </a:p>
      </dgm:t>
    </dgm:pt>
    <dgm:pt modelId="{738EC107-E0BB-4831-AD6E-2A32B3006D68}" type="parTrans" cxnId="{B719F61F-ACB0-4E54-9082-18FF6BB538F9}">
      <dgm:prSet/>
      <dgm:spPr/>
      <dgm:t>
        <a:bodyPr/>
        <a:lstStyle/>
        <a:p>
          <a:endParaRPr lang="ru-RU"/>
        </a:p>
      </dgm:t>
    </dgm:pt>
    <dgm:pt modelId="{EB0046B8-1110-45BE-8048-D246FE42D077}" type="sibTrans" cxnId="{B719F61F-ACB0-4E54-9082-18FF6BB538F9}">
      <dgm:prSet/>
      <dgm:spPr/>
      <dgm:t>
        <a:bodyPr/>
        <a:lstStyle/>
        <a:p>
          <a:endParaRPr lang="ru-RU"/>
        </a:p>
      </dgm:t>
    </dgm:pt>
    <dgm:pt modelId="{C6885939-BBCC-4DF9-B223-D7F088F9BCEE}">
      <dgm:prSet phldrT="[Текст]"/>
      <dgm:spPr/>
      <dgm:t>
        <a:bodyPr/>
        <a:lstStyle/>
        <a:p>
          <a:r>
            <a:rPr lang="ru-RU" dirty="0"/>
            <a:t>3</a:t>
          </a:r>
        </a:p>
      </dgm:t>
    </dgm:pt>
    <dgm:pt modelId="{344125BE-0DAF-45CD-9453-E16F3F8850A2}" type="parTrans" cxnId="{4439E1A1-FD19-4AB5-B1C9-0C689C416ABA}">
      <dgm:prSet/>
      <dgm:spPr/>
      <dgm:t>
        <a:bodyPr/>
        <a:lstStyle/>
        <a:p>
          <a:endParaRPr lang="ru-RU"/>
        </a:p>
      </dgm:t>
    </dgm:pt>
    <dgm:pt modelId="{60802D18-9E3E-499F-9140-04AA743C64CD}" type="sibTrans" cxnId="{4439E1A1-FD19-4AB5-B1C9-0C689C416ABA}">
      <dgm:prSet/>
      <dgm:spPr/>
      <dgm:t>
        <a:bodyPr/>
        <a:lstStyle/>
        <a:p>
          <a:endParaRPr lang="ru-RU"/>
        </a:p>
      </dgm:t>
    </dgm:pt>
    <dgm:pt modelId="{E18F12A4-B9CC-41B8-B762-B501FF15A0E0}">
      <dgm:prSet phldrT="[Текст]" custT="1"/>
      <dgm:spPr/>
      <dgm:t>
        <a:bodyPr/>
        <a:lstStyle/>
        <a:p>
          <a:pPr algn="ctr"/>
          <a:r>
            <a:rPr lang="ru-RU" sz="1600" dirty="0"/>
            <a:t>Только уверенные действия и четкие команды позволят взять ситуацию под контроль.</a:t>
          </a:r>
        </a:p>
        <a:p>
          <a:pPr algn="ctr"/>
          <a:endParaRPr lang="ru-RU" sz="1400" i="1" dirty="0"/>
        </a:p>
        <a:p>
          <a:pPr algn="ctr"/>
          <a:r>
            <a:rPr lang="ru-RU" sz="1400" i="1" dirty="0"/>
            <a:t>Это даст возможность быстро найти помощников и оперативно скоординировать их действия.</a:t>
          </a:r>
        </a:p>
      </dgm:t>
    </dgm:pt>
    <dgm:pt modelId="{2FAF0455-B546-4CA3-896E-71F80C4977D9}" type="parTrans" cxnId="{E8347DE9-B305-414D-95E3-AD896006A0CC}">
      <dgm:prSet/>
      <dgm:spPr/>
      <dgm:t>
        <a:bodyPr/>
        <a:lstStyle/>
        <a:p>
          <a:endParaRPr lang="ru-RU"/>
        </a:p>
      </dgm:t>
    </dgm:pt>
    <dgm:pt modelId="{FB37C085-3BC6-462D-9D68-7D1D0AD4DA44}" type="sibTrans" cxnId="{E8347DE9-B305-414D-95E3-AD896006A0CC}">
      <dgm:prSet/>
      <dgm:spPr/>
      <dgm:t>
        <a:bodyPr/>
        <a:lstStyle/>
        <a:p>
          <a:endParaRPr lang="ru-RU"/>
        </a:p>
      </dgm:t>
    </dgm:pt>
    <dgm:pt modelId="{53DC05DD-480A-491A-A20C-21ED4F8E1F8C}">
      <dgm:prSet/>
      <dgm:spPr/>
      <dgm:t>
        <a:bodyPr/>
        <a:lstStyle/>
        <a:p>
          <a:r>
            <a:rPr lang="ru-RU" dirty="0"/>
            <a:t>4</a:t>
          </a:r>
        </a:p>
      </dgm:t>
    </dgm:pt>
    <dgm:pt modelId="{8BBC76A0-F11F-4A9E-B356-59AA2104422E}" type="parTrans" cxnId="{6C24B7F1-B4AE-4ACB-9CB6-522263186485}">
      <dgm:prSet/>
      <dgm:spPr/>
      <dgm:t>
        <a:bodyPr/>
        <a:lstStyle/>
        <a:p>
          <a:endParaRPr lang="ru-RU"/>
        </a:p>
      </dgm:t>
    </dgm:pt>
    <dgm:pt modelId="{86764B7D-4A6A-4B3F-A122-7083EDCE9970}" type="sibTrans" cxnId="{6C24B7F1-B4AE-4ACB-9CB6-522263186485}">
      <dgm:prSet/>
      <dgm:spPr/>
      <dgm:t>
        <a:bodyPr/>
        <a:lstStyle/>
        <a:p>
          <a:endParaRPr lang="ru-RU"/>
        </a:p>
      </dgm:t>
    </dgm:pt>
    <dgm:pt modelId="{D094A1A4-A6BD-4DD3-869E-A61974849718}">
      <dgm:prSet custT="1"/>
      <dgm:spPr/>
      <dgm:t>
        <a:bodyPr/>
        <a:lstStyle/>
        <a:p>
          <a:pPr algn="ctr"/>
          <a:r>
            <a:rPr lang="ru-RU" sz="1600" dirty="0"/>
            <a:t>Если ты остался один на один с пострадавшим - не отчаивайся! Главное повернуть его на живот.</a:t>
          </a:r>
        </a:p>
        <a:p>
          <a:pPr algn="ctr"/>
          <a:endParaRPr lang="ru-RU" sz="1600" dirty="0"/>
        </a:p>
        <a:p>
          <a:pPr algn="ctr"/>
          <a:r>
            <a:rPr lang="ru-RU" sz="1400" i="1" dirty="0"/>
            <a:t>По крайней мере в этой ситуации ты сделал самое необходимое</a:t>
          </a:r>
        </a:p>
      </dgm:t>
    </dgm:pt>
    <dgm:pt modelId="{2767D404-A5EE-46B9-9A04-299B90A0FBA2}" type="parTrans" cxnId="{6C0B49D3-A4EE-42B5-B4D1-434FBB31371C}">
      <dgm:prSet/>
      <dgm:spPr/>
      <dgm:t>
        <a:bodyPr/>
        <a:lstStyle/>
        <a:p>
          <a:endParaRPr lang="ru-RU"/>
        </a:p>
      </dgm:t>
    </dgm:pt>
    <dgm:pt modelId="{8AF12B03-2E32-4950-86C3-15E2AA44E02F}" type="sibTrans" cxnId="{6C0B49D3-A4EE-42B5-B4D1-434FBB31371C}">
      <dgm:prSet/>
      <dgm:spPr/>
      <dgm:t>
        <a:bodyPr/>
        <a:lstStyle/>
        <a:p>
          <a:endParaRPr lang="ru-RU"/>
        </a:p>
      </dgm:t>
    </dgm:pt>
    <dgm:pt modelId="{FBAA242A-A65A-4939-A4AC-07495F9E55F6}" type="pres">
      <dgm:prSet presAssocID="{4001B44D-AB55-49E2-9ED5-1A231796B8B0}" presName="list" presStyleCnt="0">
        <dgm:presLayoutVars>
          <dgm:dir/>
          <dgm:animLvl val="lvl"/>
        </dgm:presLayoutVars>
      </dgm:prSet>
      <dgm:spPr/>
    </dgm:pt>
    <dgm:pt modelId="{53D84D4A-8B61-4169-9CAB-2EC49694A23E}" type="pres">
      <dgm:prSet presAssocID="{36803EC0-3B70-408F-9C5E-2377DEBEBDED}" presName="posSpace" presStyleCnt="0"/>
      <dgm:spPr/>
    </dgm:pt>
    <dgm:pt modelId="{1317B3D4-2B6C-41B3-BD1E-5CEF28CA01BC}" type="pres">
      <dgm:prSet presAssocID="{36803EC0-3B70-408F-9C5E-2377DEBEBDED}" presName="vertFlow" presStyleCnt="0"/>
      <dgm:spPr/>
    </dgm:pt>
    <dgm:pt modelId="{946492DB-3F4B-47D5-BA0F-2F77DC739A44}" type="pres">
      <dgm:prSet presAssocID="{36803EC0-3B70-408F-9C5E-2377DEBEBDED}" presName="topSpace" presStyleCnt="0"/>
      <dgm:spPr/>
    </dgm:pt>
    <dgm:pt modelId="{096A4573-4E8D-4268-A5D8-0EBC41366288}" type="pres">
      <dgm:prSet presAssocID="{36803EC0-3B70-408F-9C5E-2377DEBEBDED}" presName="firstComp" presStyleCnt="0"/>
      <dgm:spPr/>
    </dgm:pt>
    <dgm:pt modelId="{82212D5B-DC3F-443D-AFAF-0D56DE6E7C02}" type="pres">
      <dgm:prSet presAssocID="{36803EC0-3B70-408F-9C5E-2377DEBEBDED}" presName="firstChild" presStyleLbl="bgAccFollowNode1" presStyleIdx="0" presStyleCnt="4" custScaleX="139990" custScaleY="661566" custLinFactNeighborX="14887" custLinFactNeighborY="478"/>
      <dgm:spPr/>
    </dgm:pt>
    <dgm:pt modelId="{41EFF7D7-7D81-446D-9AC0-73386ABAD368}" type="pres">
      <dgm:prSet presAssocID="{36803EC0-3B70-408F-9C5E-2377DEBEBDED}" presName="firstChildTx" presStyleLbl="bgAccFollowNode1" presStyleIdx="0" presStyleCnt="4">
        <dgm:presLayoutVars>
          <dgm:bulletEnabled val="1"/>
        </dgm:presLayoutVars>
      </dgm:prSet>
      <dgm:spPr/>
    </dgm:pt>
    <dgm:pt modelId="{6034AEA1-9E5B-48CD-8B9E-0F5E30607428}" type="pres">
      <dgm:prSet presAssocID="{36803EC0-3B70-408F-9C5E-2377DEBEBDED}" presName="negSpace" presStyleCnt="0"/>
      <dgm:spPr/>
    </dgm:pt>
    <dgm:pt modelId="{712A1261-9467-4BC6-8D7D-2A76405E8CD1}" type="pres">
      <dgm:prSet presAssocID="{36803EC0-3B70-408F-9C5E-2377DEBEBDED}" presName="circle" presStyleLbl="node1" presStyleIdx="0" presStyleCnt="4" custLinFactNeighborX="-50520" custLinFactNeighborY="-23225"/>
      <dgm:spPr/>
    </dgm:pt>
    <dgm:pt modelId="{B4841A26-4E9C-494B-8F9A-1733654A4C44}" type="pres">
      <dgm:prSet presAssocID="{022697FF-8F11-42E2-AE04-F7297F471847}" presName="transSpace" presStyleCnt="0"/>
      <dgm:spPr/>
    </dgm:pt>
    <dgm:pt modelId="{D703233A-510A-4368-B5B2-4891A80C6EAE}" type="pres">
      <dgm:prSet presAssocID="{B43F53AC-5D86-4E3E-AD5F-69B62DD14D2D}" presName="posSpace" presStyleCnt="0"/>
      <dgm:spPr/>
    </dgm:pt>
    <dgm:pt modelId="{5ACAA2A1-BE52-4E72-8A89-0CFA7E688D02}" type="pres">
      <dgm:prSet presAssocID="{B43F53AC-5D86-4E3E-AD5F-69B62DD14D2D}" presName="vertFlow" presStyleCnt="0"/>
      <dgm:spPr/>
    </dgm:pt>
    <dgm:pt modelId="{9694A472-6EC3-4A1F-8508-4C2B51FC5884}" type="pres">
      <dgm:prSet presAssocID="{B43F53AC-5D86-4E3E-AD5F-69B62DD14D2D}" presName="topSpace" presStyleCnt="0"/>
      <dgm:spPr/>
    </dgm:pt>
    <dgm:pt modelId="{A9CBFF0D-6D4F-4D64-9B70-55129D5A4E2D}" type="pres">
      <dgm:prSet presAssocID="{B43F53AC-5D86-4E3E-AD5F-69B62DD14D2D}" presName="firstComp" presStyleCnt="0"/>
      <dgm:spPr/>
    </dgm:pt>
    <dgm:pt modelId="{DE41F861-6A75-4BF4-B044-0BE50404DEFA}" type="pres">
      <dgm:prSet presAssocID="{B43F53AC-5D86-4E3E-AD5F-69B62DD14D2D}" presName="firstChild" presStyleLbl="bgAccFollowNode1" presStyleIdx="1" presStyleCnt="4" custScaleX="141854" custScaleY="648019" custLinFactNeighborX="-16905" custLinFactNeighborY="-802"/>
      <dgm:spPr/>
    </dgm:pt>
    <dgm:pt modelId="{EA2877D0-7A69-47D0-996D-038C0A297029}" type="pres">
      <dgm:prSet presAssocID="{B43F53AC-5D86-4E3E-AD5F-69B62DD14D2D}" presName="firstChildTx" presStyleLbl="bgAccFollowNode1" presStyleIdx="1" presStyleCnt="4">
        <dgm:presLayoutVars>
          <dgm:bulletEnabled val="1"/>
        </dgm:presLayoutVars>
      </dgm:prSet>
      <dgm:spPr/>
    </dgm:pt>
    <dgm:pt modelId="{AD53C05E-ACC1-4D84-86EE-370855182E9C}" type="pres">
      <dgm:prSet presAssocID="{B43F53AC-5D86-4E3E-AD5F-69B62DD14D2D}" presName="negSpace" presStyleCnt="0"/>
      <dgm:spPr/>
    </dgm:pt>
    <dgm:pt modelId="{8DABC676-36CD-4C94-A78D-B5E77F8C49CE}" type="pres">
      <dgm:prSet presAssocID="{B43F53AC-5D86-4E3E-AD5F-69B62DD14D2D}" presName="circle" presStyleLbl="node1" presStyleIdx="1" presStyleCnt="4" custLinFactNeighborX="-99176"/>
      <dgm:spPr/>
    </dgm:pt>
    <dgm:pt modelId="{B6302696-1D31-4A75-9B7C-755CE9F15F7D}" type="pres">
      <dgm:prSet presAssocID="{11A5F985-21F3-49E4-8F1B-89A42C6B8827}" presName="transSpace" presStyleCnt="0"/>
      <dgm:spPr/>
    </dgm:pt>
    <dgm:pt modelId="{511497E2-2C49-4AEC-BC9E-80B12401BE27}" type="pres">
      <dgm:prSet presAssocID="{C6885939-BBCC-4DF9-B223-D7F088F9BCEE}" presName="posSpace" presStyleCnt="0"/>
      <dgm:spPr/>
    </dgm:pt>
    <dgm:pt modelId="{8F1EF778-5697-4277-BF0F-77B556F11781}" type="pres">
      <dgm:prSet presAssocID="{C6885939-BBCC-4DF9-B223-D7F088F9BCEE}" presName="vertFlow" presStyleCnt="0"/>
      <dgm:spPr/>
    </dgm:pt>
    <dgm:pt modelId="{3F233019-A35C-498E-AF86-791E1E0A4B8E}" type="pres">
      <dgm:prSet presAssocID="{C6885939-BBCC-4DF9-B223-D7F088F9BCEE}" presName="topSpace" presStyleCnt="0"/>
      <dgm:spPr/>
    </dgm:pt>
    <dgm:pt modelId="{BF0C4AF9-E08B-4BD9-A310-8828DD0BA82A}" type="pres">
      <dgm:prSet presAssocID="{C6885939-BBCC-4DF9-B223-D7F088F9BCEE}" presName="firstComp" presStyleCnt="0"/>
      <dgm:spPr/>
    </dgm:pt>
    <dgm:pt modelId="{64A53514-FD1B-4BDC-A65A-04AFEAA720A5}" type="pres">
      <dgm:prSet presAssocID="{C6885939-BBCC-4DF9-B223-D7F088F9BCEE}" presName="firstChild" presStyleLbl="bgAccFollowNode1" presStyleIdx="2" presStyleCnt="4" custScaleX="133242" custScaleY="661890" custLinFactNeighborX="-46715" custLinFactNeighborY="-7031"/>
      <dgm:spPr/>
    </dgm:pt>
    <dgm:pt modelId="{F1EEDB1B-08DC-4F8B-9C0E-7D53C19A5B25}" type="pres">
      <dgm:prSet presAssocID="{C6885939-BBCC-4DF9-B223-D7F088F9BCEE}" presName="firstChildTx" presStyleLbl="bgAccFollowNode1" presStyleIdx="2" presStyleCnt="4">
        <dgm:presLayoutVars>
          <dgm:bulletEnabled val="1"/>
        </dgm:presLayoutVars>
      </dgm:prSet>
      <dgm:spPr/>
    </dgm:pt>
    <dgm:pt modelId="{CCF5A905-41D4-4707-ADAC-F695F8754444}" type="pres">
      <dgm:prSet presAssocID="{C6885939-BBCC-4DF9-B223-D7F088F9BCEE}" presName="negSpace" presStyleCnt="0"/>
      <dgm:spPr/>
    </dgm:pt>
    <dgm:pt modelId="{5B7BC2E9-F3CF-42EC-AC99-7B898ADC9C05}" type="pres">
      <dgm:prSet presAssocID="{C6885939-BBCC-4DF9-B223-D7F088F9BCEE}" presName="circle" presStyleLbl="node1" presStyleIdx="2" presStyleCnt="4" custLinFactX="-40617" custLinFactNeighborX="-100000"/>
      <dgm:spPr/>
    </dgm:pt>
    <dgm:pt modelId="{C182C402-7AD3-4F25-AE91-93959C34FBE3}" type="pres">
      <dgm:prSet presAssocID="{60802D18-9E3E-499F-9140-04AA743C64CD}" presName="transSpace" presStyleCnt="0"/>
      <dgm:spPr/>
    </dgm:pt>
    <dgm:pt modelId="{234E5BF9-22DC-49A8-834B-41BE762B7C12}" type="pres">
      <dgm:prSet presAssocID="{53DC05DD-480A-491A-A20C-21ED4F8E1F8C}" presName="posSpace" presStyleCnt="0"/>
      <dgm:spPr/>
    </dgm:pt>
    <dgm:pt modelId="{7EA34E34-98B8-4D9A-A96E-445146D7F556}" type="pres">
      <dgm:prSet presAssocID="{53DC05DD-480A-491A-A20C-21ED4F8E1F8C}" presName="vertFlow" presStyleCnt="0"/>
      <dgm:spPr/>
    </dgm:pt>
    <dgm:pt modelId="{FAA88181-D7B8-492A-828A-39D9D9862268}" type="pres">
      <dgm:prSet presAssocID="{53DC05DD-480A-491A-A20C-21ED4F8E1F8C}" presName="topSpace" presStyleCnt="0"/>
      <dgm:spPr/>
    </dgm:pt>
    <dgm:pt modelId="{08ED8B91-3BB8-4D89-BDA2-7655EE45E157}" type="pres">
      <dgm:prSet presAssocID="{53DC05DD-480A-491A-A20C-21ED4F8E1F8C}" presName="firstComp" presStyleCnt="0"/>
      <dgm:spPr/>
    </dgm:pt>
    <dgm:pt modelId="{8A653287-E34E-49C6-A213-4AF819CB2764}" type="pres">
      <dgm:prSet presAssocID="{53DC05DD-480A-491A-A20C-21ED4F8E1F8C}" presName="firstChild" presStyleLbl="bgAccFollowNode1" presStyleIdx="3" presStyleCnt="4" custScaleX="146775" custScaleY="664355" custLinFactNeighborX="-77572" custLinFactNeighborY="-6793"/>
      <dgm:spPr/>
    </dgm:pt>
    <dgm:pt modelId="{E4E878E9-3783-42C5-B207-172E3724B797}" type="pres">
      <dgm:prSet presAssocID="{53DC05DD-480A-491A-A20C-21ED4F8E1F8C}" presName="firstChildTx" presStyleLbl="bgAccFollowNode1" presStyleIdx="3" presStyleCnt="4">
        <dgm:presLayoutVars>
          <dgm:bulletEnabled val="1"/>
        </dgm:presLayoutVars>
      </dgm:prSet>
      <dgm:spPr/>
    </dgm:pt>
    <dgm:pt modelId="{2DFE3A47-3B32-4A11-BDF9-220426D175D8}" type="pres">
      <dgm:prSet presAssocID="{53DC05DD-480A-491A-A20C-21ED4F8E1F8C}" presName="negSpace" presStyleCnt="0"/>
      <dgm:spPr/>
    </dgm:pt>
    <dgm:pt modelId="{BB082AD0-EA70-48A6-8FB5-63601EE5C5EC}" type="pres">
      <dgm:prSet presAssocID="{53DC05DD-480A-491A-A20C-21ED4F8E1F8C}" presName="circle" presStyleLbl="node1" presStyleIdx="3" presStyleCnt="4" custLinFactX="-6790" custLinFactNeighborX="-100000"/>
      <dgm:spPr/>
    </dgm:pt>
  </dgm:ptLst>
  <dgm:cxnLst>
    <dgm:cxn modelId="{17A50D0C-4BAC-44BE-8E4D-04C9924440E5}" type="presOf" srcId="{D094A1A4-A6BD-4DD3-869E-A61974849718}" destId="{8A653287-E34E-49C6-A213-4AF819CB2764}" srcOrd="0" destOrd="0" presId="urn:microsoft.com/office/officeart/2005/8/layout/hList9"/>
    <dgm:cxn modelId="{26C02910-F231-4E6D-8640-97E9BF058898}" srcId="{4001B44D-AB55-49E2-9ED5-1A231796B8B0}" destId="{36803EC0-3B70-408F-9C5E-2377DEBEBDED}" srcOrd="0" destOrd="0" parTransId="{65B74073-40DB-4586-89ED-68B86423BA1D}" sibTransId="{022697FF-8F11-42E2-AE04-F7297F471847}"/>
    <dgm:cxn modelId="{B719F61F-ACB0-4E54-9082-18FF6BB538F9}" srcId="{B43F53AC-5D86-4E3E-AD5F-69B62DD14D2D}" destId="{5ADECF1D-6108-45D4-BBF5-683F08AF6CC7}" srcOrd="0" destOrd="0" parTransId="{738EC107-E0BB-4831-AD6E-2A32B3006D68}" sibTransId="{EB0046B8-1110-45BE-8048-D246FE42D077}"/>
    <dgm:cxn modelId="{DCB83034-CAC6-4993-A756-A051510CA29B}" type="presOf" srcId="{36803EC0-3B70-408F-9C5E-2377DEBEBDED}" destId="{712A1261-9467-4BC6-8D7D-2A76405E8CD1}" srcOrd="0" destOrd="0" presId="urn:microsoft.com/office/officeart/2005/8/layout/hList9"/>
    <dgm:cxn modelId="{DCA7643B-B14F-47C4-8951-721C43BCDA2B}" type="presOf" srcId="{C6885939-BBCC-4DF9-B223-D7F088F9BCEE}" destId="{5B7BC2E9-F3CF-42EC-AC99-7B898ADC9C05}" srcOrd="0" destOrd="0" presId="urn:microsoft.com/office/officeart/2005/8/layout/hList9"/>
    <dgm:cxn modelId="{9866C53B-9167-4E4E-BF2C-5752F6170392}" type="presOf" srcId="{E18F12A4-B9CC-41B8-B762-B501FF15A0E0}" destId="{F1EEDB1B-08DC-4F8B-9C0E-7D53C19A5B25}" srcOrd="1" destOrd="0" presId="urn:microsoft.com/office/officeart/2005/8/layout/hList9"/>
    <dgm:cxn modelId="{FA4B5F57-3058-4FFC-A649-5184E67ABEC4}" type="presOf" srcId="{AB195CE2-8522-4928-8958-26216B4D0507}" destId="{82212D5B-DC3F-443D-AFAF-0D56DE6E7C02}" srcOrd="0" destOrd="0" presId="urn:microsoft.com/office/officeart/2005/8/layout/hList9"/>
    <dgm:cxn modelId="{7554397C-9B65-45E8-8320-F6E89ED6C19B}" type="presOf" srcId="{D094A1A4-A6BD-4DD3-869E-A61974849718}" destId="{E4E878E9-3783-42C5-B207-172E3724B797}" srcOrd="1" destOrd="0" presId="urn:microsoft.com/office/officeart/2005/8/layout/hList9"/>
    <dgm:cxn modelId="{073BF88B-DD9F-498D-8DCE-F3ABFBF52473}" type="presOf" srcId="{5ADECF1D-6108-45D4-BBF5-683F08AF6CC7}" destId="{EA2877D0-7A69-47D0-996D-038C0A297029}" srcOrd="1" destOrd="0" presId="urn:microsoft.com/office/officeart/2005/8/layout/hList9"/>
    <dgm:cxn modelId="{4439E1A1-FD19-4AB5-B1C9-0C689C416ABA}" srcId="{4001B44D-AB55-49E2-9ED5-1A231796B8B0}" destId="{C6885939-BBCC-4DF9-B223-D7F088F9BCEE}" srcOrd="2" destOrd="0" parTransId="{344125BE-0DAF-45CD-9453-E16F3F8850A2}" sibTransId="{60802D18-9E3E-499F-9140-04AA743C64CD}"/>
    <dgm:cxn modelId="{A3289CA8-D94A-4C99-B2EB-3E09B02C3E13}" srcId="{4001B44D-AB55-49E2-9ED5-1A231796B8B0}" destId="{B43F53AC-5D86-4E3E-AD5F-69B62DD14D2D}" srcOrd="1" destOrd="0" parTransId="{A3FD5B2E-7DC0-4C5E-BBE5-EAA26F0C5467}" sibTransId="{11A5F985-21F3-49E4-8F1B-89A42C6B8827}"/>
    <dgm:cxn modelId="{F5DED7B1-A898-4B38-8D6A-99142187E0F1}" type="presOf" srcId="{E18F12A4-B9CC-41B8-B762-B501FF15A0E0}" destId="{64A53514-FD1B-4BDC-A65A-04AFEAA720A5}" srcOrd="0" destOrd="0" presId="urn:microsoft.com/office/officeart/2005/8/layout/hList9"/>
    <dgm:cxn modelId="{786D44B4-8A78-408E-ADC7-31BD32FD1597}" srcId="{36803EC0-3B70-408F-9C5E-2377DEBEBDED}" destId="{AB195CE2-8522-4928-8958-26216B4D0507}" srcOrd="0" destOrd="0" parTransId="{2204FA6C-87D9-4AD8-A367-0598AAD57A1D}" sibTransId="{FE6460C9-DD79-4210-9E3C-FC80A5590DB0}"/>
    <dgm:cxn modelId="{9EDC2ECA-2CD9-4A01-A5A3-29C9F80B3BDD}" type="presOf" srcId="{5ADECF1D-6108-45D4-BBF5-683F08AF6CC7}" destId="{DE41F861-6A75-4BF4-B044-0BE50404DEFA}" srcOrd="0" destOrd="0" presId="urn:microsoft.com/office/officeart/2005/8/layout/hList9"/>
    <dgm:cxn modelId="{6C0B49D3-A4EE-42B5-B4D1-434FBB31371C}" srcId="{53DC05DD-480A-491A-A20C-21ED4F8E1F8C}" destId="{D094A1A4-A6BD-4DD3-869E-A61974849718}" srcOrd="0" destOrd="0" parTransId="{2767D404-A5EE-46B9-9A04-299B90A0FBA2}" sibTransId="{8AF12B03-2E32-4950-86C3-15E2AA44E02F}"/>
    <dgm:cxn modelId="{E35090E7-4EEC-4A5B-9BF3-84835C4EB092}" type="presOf" srcId="{53DC05DD-480A-491A-A20C-21ED4F8E1F8C}" destId="{BB082AD0-EA70-48A6-8FB5-63601EE5C5EC}" srcOrd="0" destOrd="0" presId="urn:microsoft.com/office/officeart/2005/8/layout/hList9"/>
    <dgm:cxn modelId="{E8347DE9-B305-414D-95E3-AD896006A0CC}" srcId="{C6885939-BBCC-4DF9-B223-D7F088F9BCEE}" destId="{E18F12A4-B9CC-41B8-B762-B501FF15A0E0}" srcOrd="0" destOrd="0" parTransId="{2FAF0455-B546-4CA3-896E-71F80C4977D9}" sibTransId="{FB37C085-3BC6-462D-9D68-7D1D0AD4DA44}"/>
    <dgm:cxn modelId="{32B6AEEF-FF7A-4B6C-893D-89A91101D260}" type="presOf" srcId="{4001B44D-AB55-49E2-9ED5-1A231796B8B0}" destId="{FBAA242A-A65A-4939-A4AC-07495F9E55F6}" srcOrd="0" destOrd="0" presId="urn:microsoft.com/office/officeart/2005/8/layout/hList9"/>
    <dgm:cxn modelId="{6C24B7F1-B4AE-4ACB-9CB6-522263186485}" srcId="{4001B44D-AB55-49E2-9ED5-1A231796B8B0}" destId="{53DC05DD-480A-491A-A20C-21ED4F8E1F8C}" srcOrd="3" destOrd="0" parTransId="{8BBC76A0-F11F-4A9E-B356-59AA2104422E}" sibTransId="{86764B7D-4A6A-4B3F-A122-7083EDCE9970}"/>
    <dgm:cxn modelId="{790605F3-EC5A-485C-AECC-4E0864E6155A}" type="presOf" srcId="{B43F53AC-5D86-4E3E-AD5F-69B62DD14D2D}" destId="{8DABC676-36CD-4C94-A78D-B5E77F8C49CE}" srcOrd="0" destOrd="0" presId="urn:microsoft.com/office/officeart/2005/8/layout/hList9"/>
    <dgm:cxn modelId="{321263F9-F8EB-4796-BB8B-7E25F2532C67}" type="presOf" srcId="{AB195CE2-8522-4928-8958-26216B4D0507}" destId="{41EFF7D7-7D81-446D-9AC0-73386ABAD368}" srcOrd="1" destOrd="0" presId="urn:microsoft.com/office/officeart/2005/8/layout/hList9"/>
    <dgm:cxn modelId="{097EDB2F-FB1F-4D6A-99BB-33A8B7A2AB1D}" type="presParOf" srcId="{FBAA242A-A65A-4939-A4AC-07495F9E55F6}" destId="{53D84D4A-8B61-4169-9CAB-2EC49694A23E}" srcOrd="0" destOrd="0" presId="urn:microsoft.com/office/officeart/2005/8/layout/hList9"/>
    <dgm:cxn modelId="{D4C56320-36F4-4969-BED9-909FE97965E4}" type="presParOf" srcId="{FBAA242A-A65A-4939-A4AC-07495F9E55F6}" destId="{1317B3D4-2B6C-41B3-BD1E-5CEF28CA01BC}" srcOrd="1" destOrd="0" presId="urn:microsoft.com/office/officeart/2005/8/layout/hList9"/>
    <dgm:cxn modelId="{05C79508-4870-431E-BAF9-09E90CE64148}" type="presParOf" srcId="{1317B3D4-2B6C-41B3-BD1E-5CEF28CA01BC}" destId="{946492DB-3F4B-47D5-BA0F-2F77DC739A44}" srcOrd="0" destOrd="0" presId="urn:microsoft.com/office/officeart/2005/8/layout/hList9"/>
    <dgm:cxn modelId="{5F5ADFE2-6C0B-4170-B738-9476F3309947}" type="presParOf" srcId="{1317B3D4-2B6C-41B3-BD1E-5CEF28CA01BC}" destId="{096A4573-4E8D-4268-A5D8-0EBC41366288}" srcOrd="1" destOrd="0" presId="urn:microsoft.com/office/officeart/2005/8/layout/hList9"/>
    <dgm:cxn modelId="{F6F1C2A6-9898-402E-8E68-287F00B09917}" type="presParOf" srcId="{096A4573-4E8D-4268-A5D8-0EBC41366288}" destId="{82212D5B-DC3F-443D-AFAF-0D56DE6E7C02}" srcOrd="0" destOrd="0" presId="urn:microsoft.com/office/officeart/2005/8/layout/hList9"/>
    <dgm:cxn modelId="{11C3B0EB-F04A-41EF-970B-2B27F5AB9E92}" type="presParOf" srcId="{096A4573-4E8D-4268-A5D8-0EBC41366288}" destId="{41EFF7D7-7D81-446D-9AC0-73386ABAD368}" srcOrd="1" destOrd="0" presId="urn:microsoft.com/office/officeart/2005/8/layout/hList9"/>
    <dgm:cxn modelId="{DA40CE36-56A3-4470-90E2-2697156965FA}" type="presParOf" srcId="{FBAA242A-A65A-4939-A4AC-07495F9E55F6}" destId="{6034AEA1-9E5B-48CD-8B9E-0F5E30607428}" srcOrd="2" destOrd="0" presId="urn:microsoft.com/office/officeart/2005/8/layout/hList9"/>
    <dgm:cxn modelId="{1CC72B33-A461-4337-94AA-B23395FD3C4A}" type="presParOf" srcId="{FBAA242A-A65A-4939-A4AC-07495F9E55F6}" destId="{712A1261-9467-4BC6-8D7D-2A76405E8CD1}" srcOrd="3" destOrd="0" presId="urn:microsoft.com/office/officeart/2005/8/layout/hList9"/>
    <dgm:cxn modelId="{43FE21F4-3199-442F-893A-40D14A52E504}" type="presParOf" srcId="{FBAA242A-A65A-4939-A4AC-07495F9E55F6}" destId="{B4841A26-4E9C-494B-8F9A-1733654A4C44}" srcOrd="4" destOrd="0" presId="urn:microsoft.com/office/officeart/2005/8/layout/hList9"/>
    <dgm:cxn modelId="{251D046D-13E4-4628-A0AD-AEC314F99CF0}" type="presParOf" srcId="{FBAA242A-A65A-4939-A4AC-07495F9E55F6}" destId="{D703233A-510A-4368-B5B2-4891A80C6EAE}" srcOrd="5" destOrd="0" presId="urn:microsoft.com/office/officeart/2005/8/layout/hList9"/>
    <dgm:cxn modelId="{A8B4073D-22FC-4162-A25D-813E42612A0C}" type="presParOf" srcId="{FBAA242A-A65A-4939-A4AC-07495F9E55F6}" destId="{5ACAA2A1-BE52-4E72-8A89-0CFA7E688D02}" srcOrd="6" destOrd="0" presId="urn:microsoft.com/office/officeart/2005/8/layout/hList9"/>
    <dgm:cxn modelId="{EB4785C6-1764-4E40-AD4A-C41F87012AA6}" type="presParOf" srcId="{5ACAA2A1-BE52-4E72-8A89-0CFA7E688D02}" destId="{9694A472-6EC3-4A1F-8508-4C2B51FC5884}" srcOrd="0" destOrd="0" presId="urn:microsoft.com/office/officeart/2005/8/layout/hList9"/>
    <dgm:cxn modelId="{0540BCFE-B4F9-4879-BA72-19E06EFA5BD1}" type="presParOf" srcId="{5ACAA2A1-BE52-4E72-8A89-0CFA7E688D02}" destId="{A9CBFF0D-6D4F-4D64-9B70-55129D5A4E2D}" srcOrd="1" destOrd="0" presId="urn:microsoft.com/office/officeart/2005/8/layout/hList9"/>
    <dgm:cxn modelId="{FF68E2EE-EB1A-4AD7-82DA-D5CBF87D03F7}" type="presParOf" srcId="{A9CBFF0D-6D4F-4D64-9B70-55129D5A4E2D}" destId="{DE41F861-6A75-4BF4-B044-0BE50404DEFA}" srcOrd="0" destOrd="0" presId="urn:microsoft.com/office/officeart/2005/8/layout/hList9"/>
    <dgm:cxn modelId="{C3644E80-74ED-4661-9550-41CBC9E5D765}" type="presParOf" srcId="{A9CBFF0D-6D4F-4D64-9B70-55129D5A4E2D}" destId="{EA2877D0-7A69-47D0-996D-038C0A297029}" srcOrd="1" destOrd="0" presId="urn:microsoft.com/office/officeart/2005/8/layout/hList9"/>
    <dgm:cxn modelId="{277A6222-5228-4B0B-9D34-1EDA6A731BFC}" type="presParOf" srcId="{FBAA242A-A65A-4939-A4AC-07495F9E55F6}" destId="{AD53C05E-ACC1-4D84-86EE-370855182E9C}" srcOrd="7" destOrd="0" presId="urn:microsoft.com/office/officeart/2005/8/layout/hList9"/>
    <dgm:cxn modelId="{87F62BF0-B68D-48FE-A9D1-5D857F5D37CC}" type="presParOf" srcId="{FBAA242A-A65A-4939-A4AC-07495F9E55F6}" destId="{8DABC676-36CD-4C94-A78D-B5E77F8C49CE}" srcOrd="8" destOrd="0" presId="urn:microsoft.com/office/officeart/2005/8/layout/hList9"/>
    <dgm:cxn modelId="{35817581-BF79-4A6F-A161-155BE61E8C78}" type="presParOf" srcId="{FBAA242A-A65A-4939-A4AC-07495F9E55F6}" destId="{B6302696-1D31-4A75-9B7C-755CE9F15F7D}" srcOrd="9" destOrd="0" presId="urn:microsoft.com/office/officeart/2005/8/layout/hList9"/>
    <dgm:cxn modelId="{FF943309-CDBD-4555-8792-96B438EBD468}" type="presParOf" srcId="{FBAA242A-A65A-4939-A4AC-07495F9E55F6}" destId="{511497E2-2C49-4AEC-BC9E-80B12401BE27}" srcOrd="10" destOrd="0" presId="urn:microsoft.com/office/officeart/2005/8/layout/hList9"/>
    <dgm:cxn modelId="{62819325-FC06-46A7-AD49-1D13BBC75CCB}" type="presParOf" srcId="{FBAA242A-A65A-4939-A4AC-07495F9E55F6}" destId="{8F1EF778-5697-4277-BF0F-77B556F11781}" srcOrd="11" destOrd="0" presId="urn:microsoft.com/office/officeart/2005/8/layout/hList9"/>
    <dgm:cxn modelId="{FA41D157-8A84-4875-862A-FC81DF2C9F4E}" type="presParOf" srcId="{8F1EF778-5697-4277-BF0F-77B556F11781}" destId="{3F233019-A35C-498E-AF86-791E1E0A4B8E}" srcOrd="0" destOrd="0" presId="urn:microsoft.com/office/officeart/2005/8/layout/hList9"/>
    <dgm:cxn modelId="{00D043CA-767F-408E-AD55-B44F41245E5A}" type="presParOf" srcId="{8F1EF778-5697-4277-BF0F-77B556F11781}" destId="{BF0C4AF9-E08B-4BD9-A310-8828DD0BA82A}" srcOrd="1" destOrd="0" presId="urn:microsoft.com/office/officeart/2005/8/layout/hList9"/>
    <dgm:cxn modelId="{D90BFA47-F4DB-4C5E-AD35-B12E53031525}" type="presParOf" srcId="{BF0C4AF9-E08B-4BD9-A310-8828DD0BA82A}" destId="{64A53514-FD1B-4BDC-A65A-04AFEAA720A5}" srcOrd="0" destOrd="0" presId="urn:microsoft.com/office/officeart/2005/8/layout/hList9"/>
    <dgm:cxn modelId="{2F7ACB6B-9F95-4154-91FA-34C4F48B8A67}" type="presParOf" srcId="{BF0C4AF9-E08B-4BD9-A310-8828DD0BA82A}" destId="{F1EEDB1B-08DC-4F8B-9C0E-7D53C19A5B25}" srcOrd="1" destOrd="0" presId="urn:microsoft.com/office/officeart/2005/8/layout/hList9"/>
    <dgm:cxn modelId="{BB4E81DF-91A5-46C0-8868-616A3179FC56}" type="presParOf" srcId="{FBAA242A-A65A-4939-A4AC-07495F9E55F6}" destId="{CCF5A905-41D4-4707-ADAC-F695F8754444}" srcOrd="12" destOrd="0" presId="urn:microsoft.com/office/officeart/2005/8/layout/hList9"/>
    <dgm:cxn modelId="{D5E53DDC-BBA5-4456-9EDC-4FDF8A264E31}" type="presParOf" srcId="{FBAA242A-A65A-4939-A4AC-07495F9E55F6}" destId="{5B7BC2E9-F3CF-42EC-AC99-7B898ADC9C05}" srcOrd="13" destOrd="0" presId="urn:microsoft.com/office/officeart/2005/8/layout/hList9"/>
    <dgm:cxn modelId="{5A8952AB-DB93-4B79-ABB1-323CE49962FA}" type="presParOf" srcId="{FBAA242A-A65A-4939-A4AC-07495F9E55F6}" destId="{C182C402-7AD3-4F25-AE91-93959C34FBE3}" srcOrd="14" destOrd="0" presId="urn:microsoft.com/office/officeart/2005/8/layout/hList9"/>
    <dgm:cxn modelId="{4D6E8108-CE3B-49C8-88B3-C44581CEF788}" type="presParOf" srcId="{FBAA242A-A65A-4939-A4AC-07495F9E55F6}" destId="{234E5BF9-22DC-49A8-834B-41BE762B7C12}" srcOrd="15" destOrd="0" presId="urn:microsoft.com/office/officeart/2005/8/layout/hList9"/>
    <dgm:cxn modelId="{BE4CDCA1-3B76-4FCF-9B5C-32C0D9232F50}" type="presParOf" srcId="{FBAA242A-A65A-4939-A4AC-07495F9E55F6}" destId="{7EA34E34-98B8-4D9A-A96E-445146D7F556}" srcOrd="16" destOrd="0" presId="urn:microsoft.com/office/officeart/2005/8/layout/hList9"/>
    <dgm:cxn modelId="{0387E0BC-3E1E-46A8-9E1D-EDD8F8791191}" type="presParOf" srcId="{7EA34E34-98B8-4D9A-A96E-445146D7F556}" destId="{FAA88181-D7B8-492A-828A-39D9D9862268}" srcOrd="0" destOrd="0" presId="urn:microsoft.com/office/officeart/2005/8/layout/hList9"/>
    <dgm:cxn modelId="{625C2A5C-8B83-4234-A1D3-96337CA90982}" type="presParOf" srcId="{7EA34E34-98B8-4D9A-A96E-445146D7F556}" destId="{08ED8B91-3BB8-4D89-BDA2-7655EE45E157}" srcOrd="1" destOrd="0" presId="urn:microsoft.com/office/officeart/2005/8/layout/hList9"/>
    <dgm:cxn modelId="{A688C4EF-B357-41D7-8FB6-DECF5E2003CF}" type="presParOf" srcId="{08ED8B91-3BB8-4D89-BDA2-7655EE45E157}" destId="{8A653287-E34E-49C6-A213-4AF819CB2764}" srcOrd="0" destOrd="0" presId="urn:microsoft.com/office/officeart/2005/8/layout/hList9"/>
    <dgm:cxn modelId="{5334772C-992E-46CA-81F2-8F739628EBF9}" type="presParOf" srcId="{08ED8B91-3BB8-4D89-BDA2-7655EE45E157}" destId="{E4E878E9-3783-42C5-B207-172E3724B797}" srcOrd="1" destOrd="0" presId="urn:microsoft.com/office/officeart/2005/8/layout/hList9"/>
    <dgm:cxn modelId="{D92DBBE6-BAED-403B-8254-31EA2BD2ACDD}" type="presParOf" srcId="{FBAA242A-A65A-4939-A4AC-07495F9E55F6}" destId="{2DFE3A47-3B32-4A11-BDF9-220426D175D8}" srcOrd="17" destOrd="0" presId="urn:microsoft.com/office/officeart/2005/8/layout/hList9"/>
    <dgm:cxn modelId="{C0475360-4D3C-4543-8E71-CBCE5D798489}" type="presParOf" srcId="{FBAA242A-A65A-4939-A4AC-07495F9E55F6}" destId="{BB082AD0-EA70-48A6-8FB5-63601EE5C5EC}" srcOrd="1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3A8FA0E-F15D-4891-AAF5-89EA742EEFBD}" type="doc">
      <dgm:prSet loTypeId="urn:microsoft.com/office/officeart/2005/8/layout/radial4" loCatId="relationship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60A0701-5972-488A-AF89-28937752210D}">
      <dgm:prSet phldrT="[Текст]" custT="1"/>
      <dgm:spPr/>
      <dgm:t>
        <a:bodyPr/>
        <a:lstStyle/>
        <a:p>
          <a:r>
            <a:rPr lang="ru-RU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Схема оказания помощи при автодорожном происшествии, если пострадавший находится без сознания</a:t>
          </a:r>
        </a:p>
      </dgm:t>
    </dgm:pt>
    <dgm:pt modelId="{46619F3D-6746-42FF-A282-9601E01F4A77}" type="parTrans" cxnId="{AC2D43AA-4132-4B49-ABB3-1ED725A578B8}">
      <dgm:prSet/>
      <dgm:spPr/>
      <dgm:t>
        <a:bodyPr/>
        <a:lstStyle/>
        <a:p>
          <a:endParaRPr lang="ru-RU"/>
        </a:p>
      </dgm:t>
    </dgm:pt>
    <dgm:pt modelId="{EA992017-EC5B-43C5-A825-D58368832200}" type="sibTrans" cxnId="{AC2D43AA-4132-4B49-ABB3-1ED725A578B8}">
      <dgm:prSet/>
      <dgm:spPr/>
      <dgm:t>
        <a:bodyPr/>
        <a:lstStyle/>
        <a:p>
          <a:endParaRPr lang="ru-RU"/>
        </a:p>
      </dgm:t>
    </dgm:pt>
    <dgm:pt modelId="{7A00A05E-5FA5-44FA-AE86-D953BB474A55}">
      <dgm:prSet phldrT="[Текст]" custT="1"/>
      <dgm:spPr/>
      <dgm:t>
        <a:bodyPr/>
        <a:lstStyle/>
        <a:p>
          <a:r>
            <a:rPr lang="ru-RU" sz="2000" dirty="0"/>
            <a:t>3</a:t>
          </a:r>
          <a:r>
            <a:rPr lang="ru-RU" sz="1400" dirty="0"/>
            <a:t>.Очистить с помощью платка или салфетки ротовую полость.</a:t>
          </a:r>
        </a:p>
      </dgm:t>
    </dgm:pt>
    <dgm:pt modelId="{B714E326-3944-455D-AFEA-50350067CAA1}" type="parTrans" cxnId="{B56FDAF0-9DDB-4EF0-A831-23B95020006E}">
      <dgm:prSet/>
      <dgm:spPr/>
      <dgm:t>
        <a:bodyPr/>
        <a:lstStyle/>
        <a:p>
          <a:endParaRPr lang="ru-RU" dirty="0"/>
        </a:p>
      </dgm:t>
    </dgm:pt>
    <dgm:pt modelId="{E7E907C6-5429-4B81-AA09-BCB399FF4ECE}" type="sibTrans" cxnId="{B56FDAF0-9DDB-4EF0-A831-23B95020006E}">
      <dgm:prSet/>
      <dgm:spPr/>
      <dgm:t>
        <a:bodyPr/>
        <a:lstStyle/>
        <a:p>
          <a:endParaRPr lang="ru-RU"/>
        </a:p>
      </dgm:t>
    </dgm:pt>
    <dgm:pt modelId="{22D3E2BE-A82F-40F3-B498-B73CB2BB2FF8}">
      <dgm:prSet phldrT="[Текст]" custT="1"/>
      <dgm:spPr/>
      <dgm:t>
        <a:bodyPr/>
        <a:lstStyle/>
        <a:p>
          <a:r>
            <a:rPr lang="ru-RU" sz="2000" dirty="0"/>
            <a:t>2</a:t>
          </a:r>
          <a:r>
            <a:rPr lang="ru-RU" sz="1500" dirty="0"/>
            <a:t>.Быстрее поверните пострадавшего на живот</a:t>
          </a:r>
        </a:p>
      </dgm:t>
    </dgm:pt>
    <dgm:pt modelId="{D9974842-9121-4FF4-BE80-B87431B1A048}" type="parTrans" cxnId="{CD6BCC17-47F2-44FC-B35D-6C7B9E1CEC0C}">
      <dgm:prSet/>
      <dgm:spPr/>
      <dgm:t>
        <a:bodyPr/>
        <a:lstStyle/>
        <a:p>
          <a:endParaRPr lang="ru-RU" dirty="0"/>
        </a:p>
      </dgm:t>
    </dgm:pt>
    <dgm:pt modelId="{5E80721E-4E48-4B46-9C0B-6F69735DA596}" type="sibTrans" cxnId="{CD6BCC17-47F2-44FC-B35D-6C7B9E1CEC0C}">
      <dgm:prSet/>
      <dgm:spPr/>
      <dgm:t>
        <a:bodyPr/>
        <a:lstStyle/>
        <a:p>
          <a:endParaRPr lang="ru-RU"/>
        </a:p>
      </dgm:t>
    </dgm:pt>
    <dgm:pt modelId="{17E21F9C-DCAD-480A-B449-6073FC1B16A4}">
      <dgm:prSet phldrT="[Текст]" custT="1"/>
      <dgm:spPr/>
      <dgm:t>
        <a:bodyPr/>
        <a:lstStyle/>
        <a:p>
          <a:r>
            <a:rPr lang="ru-RU" sz="2000" dirty="0"/>
            <a:t>1</a:t>
          </a:r>
          <a:r>
            <a:rPr lang="ru-RU" sz="1400" dirty="0"/>
            <a:t>.Убедитесь в наличии пульса на сонной артерии и реакции зрачков на свет</a:t>
          </a:r>
        </a:p>
      </dgm:t>
    </dgm:pt>
    <dgm:pt modelId="{26B836C6-CD4F-4745-ACE4-388E06B369AE}" type="parTrans" cxnId="{7615AFB3-8566-46F6-809B-22F520681929}">
      <dgm:prSet/>
      <dgm:spPr/>
      <dgm:t>
        <a:bodyPr/>
        <a:lstStyle/>
        <a:p>
          <a:endParaRPr lang="ru-RU" dirty="0"/>
        </a:p>
      </dgm:t>
    </dgm:pt>
    <dgm:pt modelId="{663D493A-3EE0-4C4A-9593-7CFC5215ABAD}" type="sibTrans" cxnId="{7615AFB3-8566-46F6-809B-22F520681929}">
      <dgm:prSet/>
      <dgm:spPr/>
      <dgm:t>
        <a:bodyPr/>
        <a:lstStyle/>
        <a:p>
          <a:endParaRPr lang="ru-RU"/>
        </a:p>
      </dgm:t>
    </dgm:pt>
    <dgm:pt modelId="{C143DD47-0E85-467D-ABDE-C0DA58D6111E}">
      <dgm:prSet phldrT="[Текст]"/>
      <dgm:spPr/>
      <dgm:t>
        <a:bodyPr/>
        <a:lstStyle/>
        <a:p>
          <a:endParaRPr lang="ru-RU" dirty="0"/>
        </a:p>
      </dgm:t>
    </dgm:pt>
    <dgm:pt modelId="{7F088661-4764-4206-958D-F6C5E85BBE65}" type="parTrans" cxnId="{3F8E4493-85E5-4CA3-9CFE-B82DAF00138C}">
      <dgm:prSet/>
      <dgm:spPr/>
      <dgm:t>
        <a:bodyPr/>
        <a:lstStyle/>
        <a:p>
          <a:endParaRPr lang="ru-RU"/>
        </a:p>
      </dgm:t>
    </dgm:pt>
    <dgm:pt modelId="{A42C9213-214B-4104-A380-8851694A8C60}" type="sibTrans" cxnId="{3F8E4493-85E5-4CA3-9CFE-B82DAF00138C}">
      <dgm:prSet/>
      <dgm:spPr/>
      <dgm:t>
        <a:bodyPr/>
        <a:lstStyle/>
        <a:p>
          <a:endParaRPr lang="ru-RU"/>
        </a:p>
      </dgm:t>
    </dgm:pt>
    <dgm:pt modelId="{8431ACDD-8E32-4FC4-B8E8-010DF8FA4B87}">
      <dgm:prSet phldrT="[Текст]" custT="1"/>
      <dgm:spPr/>
      <dgm:t>
        <a:bodyPr/>
        <a:lstStyle/>
        <a:p>
          <a:r>
            <a:rPr lang="ru-RU" sz="2000" dirty="0"/>
            <a:t>4</a:t>
          </a:r>
          <a:r>
            <a:rPr lang="ru-RU" sz="1500" dirty="0"/>
            <a:t>.При кровотечении наложить кровоостанавливающие жгуты.</a:t>
          </a:r>
        </a:p>
      </dgm:t>
    </dgm:pt>
    <dgm:pt modelId="{239BE135-E23B-4824-8A42-F0F70B994E8D}" type="parTrans" cxnId="{7FB249ED-59F4-4672-A177-54941A610935}">
      <dgm:prSet/>
      <dgm:spPr/>
      <dgm:t>
        <a:bodyPr/>
        <a:lstStyle/>
        <a:p>
          <a:endParaRPr lang="ru-RU" dirty="0"/>
        </a:p>
      </dgm:t>
    </dgm:pt>
    <dgm:pt modelId="{E0DBE9BC-D0CD-46B4-A9AC-C3BFF9C78B6D}" type="sibTrans" cxnId="{7FB249ED-59F4-4672-A177-54941A610935}">
      <dgm:prSet/>
      <dgm:spPr/>
      <dgm:t>
        <a:bodyPr/>
        <a:lstStyle/>
        <a:p>
          <a:endParaRPr lang="ru-RU"/>
        </a:p>
      </dgm:t>
    </dgm:pt>
    <dgm:pt modelId="{B5CA93E8-1947-4AA9-8025-6AFF36AAC188}">
      <dgm:prSet phldrT="[Текст]" custT="1"/>
      <dgm:spPr/>
      <dgm:t>
        <a:bodyPr/>
        <a:lstStyle/>
        <a:p>
          <a:r>
            <a:rPr lang="ru-RU" sz="2000" dirty="0"/>
            <a:t>7</a:t>
          </a:r>
          <a:r>
            <a:rPr lang="ru-RU" sz="2700" dirty="0"/>
            <a:t>. </a:t>
          </a:r>
          <a:r>
            <a:rPr lang="ru-RU" sz="1800" dirty="0"/>
            <a:t>Вызвать «Скорую помощь»</a:t>
          </a:r>
        </a:p>
      </dgm:t>
    </dgm:pt>
    <dgm:pt modelId="{E4FE48E3-D9FD-44AA-A5B0-9B04989F1FE1}" type="parTrans" cxnId="{6EA8FF8F-4C94-4E8E-8729-C836C730025B}">
      <dgm:prSet/>
      <dgm:spPr/>
      <dgm:t>
        <a:bodyPr/>
        <a:lstStyle/>
        <a:p>
          <a:endParaRPr lang="ru-RU" dirty="0"/>
        </a:p>
      </dgm:t>
    </dgm:pt>
    <dgm:pt modelId="{84254923-5977-43B0-ACB5-BD09F5DC33C4}" type="sibTrans" cxnId="{6EA8FF8F-4C94-4E8E-8729-C836C730025B}">
      <dgm:prSet/>
      <dgm:spPr/>
      <dgm:t>
        <a:bodyPr/>
        <a:lstStyle/>
        <a:p>
          <a:endParaRPr lang="ru-RU"/>
        </a:p>
      </dgm:t>
    </dgm:pt>
    <dgm:pt modelId="{16FCA453-302E-45C6-B7EF-097633AE6D48}">
      <dgm:prSet phldrT="[Текст]" custT="1"/>
      <dgm:spPr/>
      <dgm:t>
        <a:bodyPr/>
        <a:lstStyle/>
        <a:p>
          <a:r>
            <a:rPr lang="ru-RU" sz="1700" dirty="0"/>
            <a:t> </a:t>
          </a:r>
          <a:r>
            <a:rPr lang="ru-RU" sz="2000" dirty="0"/>
            <a:t>6</a:t>
          </a:r>
          <a:r>
            <a:rPr lang="ru-RU" sz="1700" dirty="0"/>
            <a:t>.При подозрении на переломы  конечностей наложить шины.</a:t>
          </a:r>
        </a:p>
      </dgm:t>
    </dgm:pt>
    <dgm:pt modelId="{A3343FCF-57BF-4C29-AD3C-6AA58412233D}" type="parTrans" cxnId="{40A1F5B6-31BF-4292-ADB9-9265BEC3147D}">
      <dgm:prSet/>
      <dgm:spPr/>
      <dgm:t>
        <a:bodyPr/>
        <a:lstStyle/>
        <a:p>
          <a:endParaRPr lang="ru-RU" dirty="0"/>
        </a:p>
      </dgm:t>
    </dgm:pt>
    <dgm:pt modelId="{5916E965-9DF8-4CCC-A740-1F0EF5B8B8E4}" type="sibTrans" cxnId="{40A1F5B6-31BF-4292-ADB9-9265BEC3147D}">
      <dgm:prSet/>
      <dgm:spPr/>
      <dgm:t>
        <a:bodyPr/>
        <a:lstStyle/>
        <a:p>
          <a:endParaRPr lang="ru-RU"/>
        </a:p>
      </dgm:t>
    </dgm:pt>
    <dgm:pt modelId="{E8757F1C-4F39-4F8D-BA8F-43CA37694F16}">
      <dgm:prSet phldrT="[Текст]" custT="1"/>
      <dgm:spPr/>
      <dgm:t>
        <a:bodyPr/>
        <a:lstStyle/>
        <a:p>
          <a:r>
            <a:rPr lang="ru-RU" sz="2000" dirty="0"/>
            <a:t>5</a:t>
          </a:r>
          <a:r>
            <a:rPr lang="ru-RU" sz="1700" dirty="0"/>
            <a:t>.На раны наложить стерильные повязки.</a:t>
          </a:r>
        </a:p>
      </dgm:t>
    </dgm:pt>
    <dgm:pt modelId="{C16DE699-7CDD-44A6-A0C1-0CA39C22BA10}" type="parTrans" cxnId="{67BF28D7-60CA-4EF5-A8D3-DE2989196136}">
      <dgm:prSet/>
      <dgm:spPr/>
      <dgm:t>
        <a:bodyPr/>
        <a:lstStyle/>
        <a:p>
          <a:endParaRPr lang="ru-RU" dirty="0"/>
        </a:p>
      </dgm:t>
    </dgm:pt>
    <dgm:pt modelId="{3F31EE90-4E63-4F3D-928F-540B2C074308}" type="sibTrans" cxnId="{67BF28D7-60CA-4EF5-A8D3-DE2989196136}">
      <dgm:prSet/>
      <dgm:spPr/>
      <dgm:t>
        <a:bodyPr/>
        <a:lstStyle/>
        <a:p>
          <a:endParaRPr lang="ru-RU"/>
        </a:p>
      </dgm:t>
    </dgm:pt>
    <dgm:pt modelId="{E98B0EDA-B708-4416-AB96-81CEBA2D4EDF}" type="pres">
      <dgm:prSet presAssocID="{B3A8FA0E-F15D-4891-AAF5-89EA742EEFB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1494C84-F806-4FC6-9907-86DF6F828D8A}" type="pres">
      <dgm:prSet presAssocID="{260A0701-5972-488A-AF89-28937752210D}" presName="centerShape" presStyleLbl="node0" presStyleIdx="0" presStyleCnt="1" custScaleX="142431" custScaleY="162981" custLinFactNeighborX="1546" custLinFactNeighborY="-36842"/>
      <dgm:spPr/>
    </dgm:pt>
    <dgm:pt modelId="{180ACBA1-1F7F-4DF3-863A-582F013F600F}" type="pres">
      <dgm:prSet presAssocID="{B714E326-3944-455D-AFEA-50350067CAA1}" presName="parTrans" presStyleLbl="bgSibTrans2D1" presStyleIdx="0" presStyleCnt="7"/>
      <dgm:spPr/>
    </dgm:pt>
    <dgm:pt modelId="{AAA5766A-D033-483E-94AB-D681D8526EE2}" type="pres">
      <dgm:prSet presAssocID="{7A00A05E-5FA5-44FA-AE86-D953BB474A55}" presName="node" presStyleLbl="node1" presStyleIdx="0" presStyleCnt="7" custScaleX="147858" custScaleY="110088" custRadScaleRad="71808" custRadScaleInc="-34458">
        <dgm:presLayoutVars>
          <dgm:bulletEnabled val="1"/>
        </dgm:presLayoutVars>
      </dgm:prSet>
      <dgm:spPr/>
    </dgm:pt>
    <dgm:pt modelId="{350112F2-3389-40B9-B0F8-BAC3EBFD184F}" type="pres">
      <dgm:prSet presAssocID="{D9974842-9121-4FF4-BE80-B87431B1A048}" presName="parTrans" presStyleLbl="bgSibTrans2D1" presStyleIdx="1" presStyleCnt="7"/>
      <dgm:spPr/>
    </dgm:pt>
    <dgm:pt modelId="{B228062D-BE0F-4EDA-A88B-2956ABEF7968}" type="pres">
      <dgm:prSet presAssocID="{22D3E2BE-A82F-40F3-B498-B73CB2BB2FF8}" presName="node" presStyleLbl="node1" presStyleIdx="1" presStyleCnt="7" custScaleX="166934" custScaleY="110090" custRadScaleRad="98145" custRadScaleInc="-41343">
        <dgm:presLayoutVars>
          <dgm:bulletEnabled val="1"/>
        </dgm:presLayoutVars>
      </dgm:prSet>
      <dgm:spPr/>
    </dgm:pt>
    <dgm:pt modelId="{4C72A06B-3D3F-49FD-988A-A92D9F215A56}" type="pres">
      <dgm:prSet presAssocID="{26B836C6-CD4F-4745-ACE4-388E06B369AE}" presName="parTrans" presStyleLbl="bgSibTrans2D1" presStyleIdx="2" presStyleCnt="7"/>
      <dgm:spPr/>
    </dgm:pt>
    <dgm:pt modelId="{72B15CC0-D859-4247-BA86-F47A50FC089F}" type="pres">
      <dgm:prSet presAssocID="{17E21F9C-DCAD-480A-B449-6073FC1B16A4}" presName="node" presStyleLbl="node1" presStyleIdx="2" presStyleCnt="7" custScaleX="166935" custScaleY="90928" custRadScaleRad="122397" custRadScaleInc="-68793">
        <dgm:presLayoutVars>
          <dgm:bulletEnabled val="1"/>
        </dgm:presLayoutVars>
      </dgm:prSet>
      <dgm:spPr/>
    </dgm:pt>
    <dgm:pt modelId="{C4435713-CA4F-4C54-85E9-4124407081EA}" type="pres">
      <dgm:prSet presAssocID="{239BE135-E23B-4824-8A42-F0F70B994E8D}" presName="parTrans" presStyleLbl="bgSibTrans2D1" presStyleIdx="3" presStyleCnt="7"/>
      <dgm:spPr/>
    </dgm:pt>
    <dgm:pt modelId="{D119E423-FE09-4B73-9E78-EE607B2F2A16}" type="pres">
      <dgm:prSet presAssocID="{8431ACDD-8E32-4FC4-B8E8-010DF8FA4B87}" presName="node" presStyleLbl="node1" presStyleIdx="3" presStyleCnt="7" custScaleX="161205" custRadScaleRad="23821" custRadScaleInc="-664595">
        <dgm:presLayoutVars>
          <dgm:bulletEnabled val="1"/>
        </dgm:presLayoutVars>
      </dgm:prSet>
      <dgm:spPr/>
    </dgm:pt>
    <dgm:pt modelId="{A8D598DD-6A5D-45B5-BD70-90AAABFE7DF9}" type="pres">
      <dgm:prSet presAssocID="{E4FE48E3-D9FD-44AA-A5B0-9B04989F1FE1}" presName="parTrans" presStyleLbl="bgSibTrans2D1" presStyleIdx="4" presStyleCnt="7"/>
      <dgm:spPr/>
    </dgm:pt>
    <dgm:pt modelId="{B7902E66-0D3A-49D8-8C02-79D800B01F97}" type="pres">
      <dgm:prSet presAssocID="{B5CA93E8-1947-4AA9-8025-6AFF36AAC188}" presName="node" presStyleLbl="node1" presStyleIdx="4" presStyleCnt="7" custScaleX="143509" custScaleY="109736" custRadScaleRad="121604" custRadScaleInc="73660">
        <dgm:presLayoutVars>
          <dgm:bulletEnabled val="1"/>
        </dgm:presLayoutVars>
      </dgm:prSet>
      <dgm:spPr/>
    </dgm:pt>
    <dgm:pt modelId="{5C8F5527-E9B2-4DED-B791-E7680129A024}" type="pres">
      <dgm:prSet presAssocID="{A3343FCF-57BF-4C29-AD3C-6AA58412233D}" presName="parTrans" presStyleLbl="bgSibTrans2D1" presStyleIdx="5" presStyleCnt="7"/>
      <dgm:spPr/>
    </dgm:pt>
    <dgm:pt modelId="{EC2B5A10-5C07-407D-B8EF-B964580C00F9}" type="pres">
      <dgm:prSet presAssocID="{16FCA453-302E-45C6-B7EF-097633AE6D48}" presName="node" presStyleLbl="node1" presStyleIdx="5" presStyleCnt="7" custScaleX="143200" custScaleY="110087" custRadScaleRad="97941" custRadScaleInc="37077">
        <dgm:presLayoutVars>
          <dgm:bulletEnabled val="1"/>
        </dgm:presLayoutVars>
      </dgm:prSet>
      <dgm:spPr/>
    </dgm:pt>
    <dgm:pt modelId="{A3383D92-CCB8-4D4D-A306-AA99040E6FE7}" type="pres">
      <dgm:prSet presAssocID="{C16DE699-7CDD-44A6-A0C1-0CA39C22BA10}" presName="parTrans" presStyleLbl="bgSibTrans2D1" presStyleIdx="6" presStyleCnt="7"/>
      <dgm:spPr/>
    </dgm:pt>
    <dgm:pt modelId="{DD3A22B8-6E1D-4A1B-9535-EDA89040EB99}" type="pres">
      <dgm:prSet presAssocID="{E8757F1C-4F39-4F8D-BA8F-43CA37694F16}" presName="node" presStyleLbl="node1" presStyleIdx="6" presStyleCnt="7" custScaleX="155165" custScaleY="99999" custRadScaleRad="67808" custRadScaleInc="29610">
        <dgm:presLayoutVars>
          <dgm:bulletEnabled val="1"/>
        </dgm:presLayoutVars>
      </dgm:prSet>
      <dgm:spPr/>
    </dgm:pt>
  </dgm:ptLst>
  <dgm:cxnLst>
    <dgm:cxn modelId="{39DD5F01-3B2C-4CF3-B610-B0D1BAFEE190}" type="presOf" srcId="{26B836C6-CD4F-4745-ACE4-388E06B369AE}" destId="{4C72A06B-3D3F-49FD-988A-A92D9F215A56}" srcOrd="0" destOrd="0" presId="urn:microsoft.com/office/officeart/2005/8/layout/radial4"/>
    <dgm:cxn modelId="{1450C20F-5EA7-48B8-915D-97B87FC9F32C}" type="presOf" srcId="{239BE135-E23B-4824-8A42-F0F70B994E8D}" destId="{C4435713-CA4F-4C54-85E9-4124407081EA}" srcOrd="0" destOrd="0" presId="urn:microsoft.com/office/officeart/2005/8/layout/radial4"/>
    <dgm:cxn modelId="{CD6BCC17-47F2-44FC-B35D-6C7B9E1CEC0C}" srcId="{260A0701-5972-488A-AF89-28937752210D}" destId="{22D3E2BE-A82F-40F3-B498-B73CB2BB2FF8}" srcOrd="1" destOrd="0" parTransId="{D9974842-9121-4FF4-BE80-B87431B1A048}" sibTransId="{5E80721E-4E48-4B46-9C0B-6F69735DA596}"/>
    <dgm:cxn modelId="{6142BB1E-72C0-4091-BCD9-D09D7258B956}" type="presOf" srcId="{22D3E2BE-A82F-40F3-B498-B73CB2BB2FF8}" destId="{B228062D-BE0F-4EDA-A88B-2956ABEF7968}" srcOrd="0" destOrd="0" presId="urn:microsoft.com/office/officeart/2005/8/layout/radial4"/>
    <dgm:cxn modelId="{287B3732-BE6D-481F-B430-CAB067218F1C}" type="presOf" srcId="{16FCA453-302E-45C6-B7EF-097633AE6D48}" destId="{EC2B5A10-5C07-407D-B8EF-B964580C00F9}" srcOrd="0" destOrd="0" presId="urn:microsoft.com/office/officeart/2005/8/layout/radial4"/>
    <dgm:cxn modelId="{C6669A35-5060-46B1-932D-35FB38644A0D}" type="presOf" srcId="{B714E326-3944-455D-AFEA-50350067CAA1}" destId="{180ACBA1-1F7F-4DF3-863A-582F013F600F}" srcOrd="0" destOrd="0" presId="urn:microsoft.com/office/officeart/2005/8/layout/radial4"/>
    <dgm:cxn modelId="{6DB39265-7568-4799-BAC3-7DF43EDC4341}" type="presOf" srcId="{B3A8FA0E-F15D-4891-AAF5-89EA742EEFBD}" destId="{E98B0EDA-B708-4416-AB96-81CEBA2D4EDF}" srcOrd="0" destOrd="0" presId="urn:microsoft.com/office/officeart/2005/8/layout/radial4"/>
    <dgm:cxn modelId="{A3E19D54-F2CF-44EC-8150-C736365DC9AF}" type="presOf" srcId="{7A00A05E-5FA5-44FA-AE86-D953BB474A55}" destId="{AAA5766A-D033-483E-94AB-D681D8526EE2}" srcOrd="0" destOrd="0" presId="urn:microsoft.com/office/officeart/2005/8/layout/radial4"/>
    <dgm:cxn modelId="{6EA8FF8F-4C94-4E8E-8729-C836C730025B}" srcId="{260A0701-5972-488A-AF89-28937752210D}" destId="{B5CA93E8-1947-4AA9-8025-6AFF36AAC188}" srcOrd="4" destOrd="0" parTransId="{E4FE48E3-D9FD-44AA-A5B0-9B04989F1FE1}" sibTransId="{84254923-5977-43B0-ACB5-BD09F5DC33C4}"/>
    <dgm:cxn modelId="{3F8E4493-85E5-4CA3-9CFE-B82DAF00138C}" srcId="{B3A8FA0E-F15D-4891-AAF5-89EA742EEFBD}" destId="{C143DD47-0E85-467D-ABDE-C0DA58D6111E}" srcOrd="1" destOrd="0" parTransId="{7F088661-4764-4206-958D-F6C5E85BBE65}" sibTransId="{A42C9213-214B-4104-A380-8851694A8C60}"/>
    <dgm:cxn modelId="{07A3CF93-33B9-4DB1-89A1-CCBA26F5E19A}" type="presOf" srcId="{B5CA93E8-1947-4AA9-8025-6AFF36AAC188}" destId="{B7902E66-0D3A-49D8-8C02-79D800B01F97}" srcOrd="0" destOrd="0" presId="urn:microsoft.com/office/officeart/2005/8/layout/radial4"/>
    <dgm:cxn modelId="{A43B23A0-CCF9-44CF-B050-2CB99B229E0A}" type="presOf" srcId="{C16DE699-7CDD-44A6-A0C1-0CA39C22BA10}" destId="{A3383D92-CCB8-4D4D-A306-AA99040E6FE7}" srcOrd="0" destOrd="0" presId="urn:microsoft.com/office/officeart/2005/8/layout/radial4"/>
    <dgm:cxn modelId="{8F4F11AA-3DA9-46E7-8B9B-885537142929}" type="presOf" srcId="{260A0701-5972-488A-AF89-28937752210D}" destId="{A1494C84-F806-4FC6-9907-86DF6F828D8A}" srcOrd="0" destOrd="0" presId="urn:microsoft.com/office/officeart/2005/8/layout/radial4"/>
    <dgm:cxn modelId="{AC2D43AA-4132-4B49-ABB3-1ED725A578B8}" srcId="{B3A8FA0E-F15D-4891-AAF5-89EA742EEFBD}" destId="{260A0701-5972-488A-AF89-28937752210D}" srcOrd="0" destOrd="0" parTransId="{46619F3D-6746-42FF-A282-9601E01F4A77}" sibTransId="{EA992017-EC5B-43C5-A825-D58368832200}"/>
    <dgm:cxn modelId="{8C37A2B1-F6B4-482C-B0A1-F3EBE3005DB7}" type="presOf" srcId="{8431ACDD-8E32-4FC4-B8E8-010DF8FA4B87}" destId="{D119E423-FE09-4B73-9E78-EE607B2F2A16}" srcOrd="0" destOrd="0" presId="urn:microsoft.com/office/officeart/2005/8/layout/radial4"/>
    <dgm:cxn modelId="{7615AFB3-8566-46F6-809B-22F520681929}" srcId="{260A0701-5972-488A-AF89-28937752210D}" destId="{17E21F9C-DCAD-480A-B449-6073FC1B16A4}" srcOrd="2" destOrd="0" parTransId="{26B836C6-CD4F-4745-ACE4-388E06B369AE}" sibTransId="{663D493A-3EE0-4C4A-9593-7CFC5215ABAD}"/>
    <dgm:cxn modelId="{62A3C2B4-2215-4041-8105-2CF4AB3995A4}" type="presOf" srcId="{A3343FCF-57BF-4C29-AD3C-6AA58412233D}" destId="{5C8F5527-E9B2-4DED-B791-E7680129A024}" srcOrd="0" destOrd="0" presId="urn:microsoft.com/office/officeart/2005/8/layout/radial4"/>
    <dgm:cxn modelId="{40A1F5B6-31BF-4292-ADB9-9265BEC3147D}" srcId="{260A0701-5972-488A-AF89-28937752210D}" destId="{16FCA453-302E-45C6-B7EF-097633AE6D48}" srcOrd="5" destOrd="0" parTransId="{A3343FCF-57BF-4C29-AD3C-6AA58412233D}" sibTransId="{5916E965-9DF8-4CCC-A740-1F0EF5B8B8E4}"/>
    <dgm:cxn modelId="{A992AEBB-FD82-468F-AF37-2466C14407DA}" type="presOf" srcId="{E4FE48E3-D9FD-44AA-A5B0-9B04989F1FE1}" destId="{A8D598DD-6A5D-45B5-BD70-90AAABFE7DF9}" srcOrd="0" destOrd="0" presId="urn:microsoft.com/office/officeart/2005/8/layout/radial4"/>
    <dgm:cxn modelId="{67BF28D7-60CA-4EF5-A8D3-DE2989196136}" srcId="{260A0701-5972-488A-AF89-28937752210D}" destId="{E8757F1C-4F39-4F8D-BA8F-43CA37694F16}" srcOrd="6" destOrd="0" parTransId="{C16DE699-7CDD-44A6-A0C1-0CA39C22BA10}" sibTransId="{3F31EE90-4E63-4F3D-928F-540B2C074308}"/>
    <dgm:cxn modelId="{298DA7DE-CB62-485B-973B-8E9A1C8EC381}" type="presOf" srcId="{D9974842-9121-4FF4-BE80-B87431B1A048}" destId="{350112F2-3389-40B9-B0F8-BAC3EBFD184F}" srcOrd="0" destOrd="0" presId="urn:microsoft.com/office/officeart/2005/8/layout/radial4"/>
    <dgm:cxn modelId="{8BBF9CE4-4C58-4293-8769-A9140CFE3C8D}" type="presOf" srcId="{E8757F1C-4F39-4F8D-BA8F-43CA37694F16}" destId="{DD3A22B8-6E1D-4A1B-9535-EDA89040EB99}" srcOrd="0" destOrd="0" presId="urn:microsoft.com/office/officeart/2005/8/layout/radial4"/>
    <dgm:cxn modelId="{7FB249ED-59F4-4672-A177-54941A610935}" srcId="{260A0701-5972-488A-AF89-28937752210D}" destId="{8431ACDD-8E32-4FC4-B8E8-010DF8FA4B87}" srcOrd="3" destOrd="0" parTransId="{239BE135-E23B-4824-8A42-F0F70B994E8D}" sibTransId="{E0DBE9BC-D0CD-46B4-A9AC-C3BFF9C78B6D}"/>
    <dgm:cxn modelId="{B56FDAF0-9DDB-4EF0-A831-23B95020006E}" srcId="{260A0701-5972-488A-AF89-28937752210D}" destId="{7A00A05E-5FA5-44FA-AE86-D953BB474A55}" srcOrd="0" destOrd="0" parTransId="{B714E326-3944-455D-AFEA-50350067CAA1}" sibTransId="{E7E907C6-5429-4B81-AA09-BCB399FF4ECE}"/>
    <dgm:cxn modelId="{C16413F8-07FE-4B3E-A947-4FC0714F7D10}" type="presOf" srcId="{17E21F9C-DCAD-480A-B449-6073FC1B16A4}" destId="{72B15CC0-D859-4247-BA86-F47A50FC089F}" srcOrd="0" destOrd="0" presId="urn:microsoft.com/office/officeart/2005/8/layout/radial4"/>
    <dgm:cxn modelId="{F8BB3CE4-7101-44EA-B5B1-A0F5C875A17C}" type="presParOf" srcId="{E98B0EDA-B708-4416-AB96-81CEBA2D4EDF}" destId="{A1494C84-F806-4FC6-9907-86DF6F828D8A}" srcOrd="0" destOrd="0" presId="urn:microsoft.com/office/officeart/2005/8/layout/radial4"/>
    <dgm:cxn modelId="{D6253269-9895-42EA-8523-1F46E30B306F}" type="presParOf" srcId="{E98B0EDA-B708-4416-AB96-81CEBA2D4EDF}" destId="{180ACBA1-1F7F-4DF3-863A-582F013F600F}" srcOrd="1" destOrd="0" presId="urn:microsoft.com/office/officeart/2005/8/layout/radial4"/>
    <dgm:cxn modelId="{E07DB2F4-8745-4D24-AE2E-CAA82EB7D111}" type="presParOf" srcId="{E98B0EDA-B708-4416-AB96-81CEBA2D4EDF}" destId="{AAA5766A-D033-483E-94AB-D681D8526EE2}" srcOrd="2" destOrd="0" presId="urn:microsoft.com/office/officeart/2005/8/layout/radial4"/>
    <dgm:cxn modelId="{BA34E346-9662-4EA2-BBF7-7E47F12E8FD8}" type="presParOf" srcId="{E98B0EDA-B708-4416-AB96-81CEBA2D4EDF}" destId="{350112F2-3389-40B9-B0F8-BAC3EBFD184F}" srcOrd="3" destOrd="0" presId="urn:microsoft.com/office/officeart/2005/8/layout/radial4"/>
    <dgm:cxn modelId="{78872780-3B21-4E0F-8218-5ABDD8B12668}" type="presParOf" srcId="{E98B0EDA-B708-4416-AB96-81CEBA2D4EDF}" destId="{B228062D-BE0F-4EDA-A88B-2956ABEF7968}" srcOrd="4" destOrd="0" presId="urn:microsoft.com/office/officeart/2005/8/layout/radial4"/>
    <dgm:cxn modelId="{3465B3AD-72C1-4091-87B3-E0B51ECF069A}" type="presParOf" srcId="{E98B0EDA-B708-4416-AB96-81CEBA2D4EDF}" destId="{4C72A06B-3D3F-49FD-988A-A92D9F215A56}" srcOrd="5" destOrd="0" presId="urn:microsoft.com/office/officeart/2005/8/layout/radial4"/>
    <dgm:cxn modelId="{1161B2D5-8C99-4BB8-9CE8-953193BE63E0}" type="presParOf" srcId="{E98B0EDA-B708-4416-AB96-81CEBA2D4EDF}" destId="{72B15CC0-D859-4247-BA86-F47A50FC089F}" srcOrd="6" destOrd="0" presId="urn:microsoft.com/office/officeart/2005/8/layout/radial4"/>
    <dgm:cxn modelId="{9E166CBD-5F21-450D-864C-4F6F8AEB1697}" type="presParOf" srcId="{E98B0EDA-B708-4416-AB96-81CEBA2D4EDF}" destId="{C4435713-CA4F-4C54-85E9-4124407081EA}" srcOrd="7" destOrd="0" presId="urn:microsoft.com/office/officeart/2005/8/layout/radial4"/>
    <dgm:cxn modelId="{60BB5C6C-0FB2-4BD6-A822-73B8F8018332}" type="presParOf" srcId="{E98B0EDA-B708-4416-AB96-81CEBA2D4EDF}" destId="{D119E423-FE09-4B73-9E78-EE607B2F2A16}" srcOrd="8" destOrd="0" presId="urn:microsoft.com/office/officeart/2005/8/layout/radial4"/>
    <dgm:cxn modelId="{5E18AE8A-6FAE-46F9-9E4D-58502AB6DD92}" type="presParOf" srcId="{E98B0EDA-B708-4416-AB96-81CEBA2D4EDF}" destId="{A8D598DD-6A5D-45B5-BD70-90AAABFE7DF9}" srcOrd="9" destOrd="0" presId="urn:microsoft.com/office/officeart/2005/8/layout/radial4"/>
    <dgm:cxn modelId="{8C90E7F4-3D99-466C-9166-E15D11976AE6}" type="presParOf" srcId="{E98B0EDA-B708-4416-AB96-81CEBA2D4EDF}" destId="{B7902E66-0D3A-49D8-8C02-79D800B01F97}" srcOrd="10" destOrd="0" presId="urn:microsoft.com/office/officeart/2005/8/layout/radial4"/>
    <dgm:cxn modelId="{A83C7470-59C9-4F6A-83B9-5AB4C21DF637}" type="presParOf" srcId="{E98B0EDA-B708-4416-AB96-81CEBA2D4EDF}" destId="{5C8F5527-E9B2-4DED-B791-E7680129A024}" srcOrd="11" destOrd="0" presId="urn:microsoft.com/office/officeart/2005/8/layout/radial4"/>
    <dgm:cxn modelId="{8375C41D-C33B-4356-BE63-BAC154D21296}" type="presParOf" srcId="{E98B0EDA-B708-4416-AB96-81CEBA2D4EDF}" destId="{EC2B5A10-5C07-407D-B8EF-B964580C00F9}" srcOrd="12" destOrd="0" presId="urn:microsoft.com/office/officeart/2005/8/layout/radial4"/>
    <dgm:cxn modelId="{546958FF-C3DE-4B33-A91F-22DCEF06B167}" type="presParOf" srcId="{E98B0EDA-B708-4416-AB96-81CEBA2D4EDF}" destId="{A3383D92-CCB8-4D4D-A306-AA99040E6FE7}" srcOrd="13" destOrd="0" presId="urn:microsoft.com/office/officeart/2005/8/layout/radial4"/>
    <dgm:cxn modelId="{38E24E09-36F1-4058-86AF-90FDF161C06A}" type="presParOf" srcId="{E98B0EDA-B708-4416-AB96-81CEBA2D4EDF}" destId="{DD3A22B8-6E1D-4A1B-9535-EDA89040EB99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9B36F5-C24D-48B0-9B1F-4A5351FCD6D9}">
      <dsp:nvSpPr>
        <dsp:cNvPr id="0" name=""/>
        <dsp:cNvSpPr/>
      </dsp:nvSpPr>
      <dsp:spPr>
        <a:xfrm rot="2034581">
          <a:off x="2717272" y="3311472"/>
          <a:ext cx="1791920" cy="37397"/>
        </a:xfrm>
        <a:custGeom>
          <a:avLst/>
          <a:gdLst/>
          <a:ahLst/>
          <a:cxnLst/>
          <a:rect l="0" t="0" r="0" b="0"/>
          <a:pathLst>
            <a:path>
              <a:moveTo>
                <a:pt x="0" y="18698"/>
              </a:moveTo>
              <a:lnTo>
                <a:pt x="1791920" y="18698"/>
              </a:lnTo>
            </a:path>
          </a:pathLst>
        </a:custGeom>
        <a:noFill/>
        <a:ln w="48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C60DA1-EB0E-48B8-B22C-3604108425F8}">
      <dsp:nvSpPr>
        <dsp:cNvPr id="0" name=""/>
        <dsp:cNvSpPr/>
      </dsp:nvSpPr>
      <dsp:spPr>
        <a:xfrm rot="535178">
          <a:off x="2859979" y="2623621"/>
          <a:ext cx="1600737" cy="37397"/>
        </a:xfrm>
        <a:custGeom>
          <a:avLst/>
          <a:gdLst/>
          <a:ahLst/>
          <a:cxnLst/>
          <a:rect l="0" t="0" r="0" b="0"/>
          <a:pathLst>
            <a:path>
              <a:moveTo>
                <a:pt x="0" y="18698"/>
              </a:moveTo>
              <a:lnTo>
                <a:pt x="1600737" y="18698"/>
              </a:lnTo>
            </a:path>
          </a:pathLst>
        </a:custGeom>
        <a:noFill/>
        <a:ln w="48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BFA42-FE7A-42C6-B741-44202486FF27}">
      <dsp:nvSpPr>
        <dsp:cNvPr id="0" name=""/>
        <dsp:cNvSpPr/>
      </dsp:nvSpPr>
      <dsp:spPr>
        <a:xfrm rot="20978868">
          <a:off x="2857157" y="2155810"/>
          <a:ext cx="1535952" cy="37397"/>
        </a:xfrm>
        <a:custGeom>
          <a:avLst/>
          <a:gdLst/>
          <a:ahLst/>
          <a:cxnLst/>
          <a:rect l="0" t="0" r="0" b="0"/>
          <a:pathLst>
            <a:path>
              <a:moveTo>
                <a:pt x="0" y="18698"/>
              </a:moveTo>
              <a:lnTo>
                <a:pt x="1535952" y="18698"/>
              </a:lnTo>
            </a:path>
          </a:pathLst>
        </a:custGeom>
        <a:noFill/>
        <a:ln w="48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BA55AC-AA43-4646-92C7-F4A17FB317FD}">
      <dsp:nvSpPr>
        <dsp:cNvPr id="0" name=""/>
        <dsp:cNvSpPr/>
      </dsp:nvSpPr>
      <dsp:spPr>
        <a:xfrm rot="19517137">
          <a:off x="2716492" y="1494785"/>
          <a:ext cx="1720981" cy="37397"/>
        </a:xfrm>
        <a:custGeom>
          <a:avLst/>
          <a:gdLst/>
          <a:ahLst/>
          <a:cxnLst/>
          <a:rect l="0" t="0" r="0" b="0"/>
          <a:pathLst>
            <a:path>
              <a:moveTo>
                <a:pt x="0" y="18698"/>
              </a:moveTo>
              <a:lnTo>
                <a:pt x="1720981" y="18698"/>
              </a:lnTo>
            </a:path>
          </a:pathLst>
        </a:custGeom>
        <a:noFill/>
        <a:ln w="48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5777C1-4DFB-468C-98C7-66C158D10F1C}">
      <dsp:nvSpPr>
        <dsp:cNvPr id="0" name=""/>
        <dsp:cNvSpPr/>
      </dsp:nvSpPr>
      <dsp:spPr>
        <a:xfrm rot="16200000">
          <a:off x="262098" y="574069"/>
          <a:ext cx="2576789" cy="310098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0798CBC-5BFB-4C02-9200-FA178230A5B4}">
      <dsp:nvSpPr>
        <dsp:cNvPr id="0" name=""/>
        <dsp:cNvSpPr/>
      </dsp:nvSpPr>
      <dsp:spPr>
        <a:xfrm>
          <a:off x="2238075" y="3109"/>
          <a:ext cx="5539215" cy="1038358"/>
        </a:xfrm>
        <a:prstGeom prst="ellipse">
          <a:avLst/>
        </a:prstGeom>
        <a:gradFill rotWithShape="0">
          <a:gsLst>
            <a:gs pos="0">
              <a:schemeClr val="accent5">
                <a:hueOff val="-4513949"/>
                <a:satOff val="11115"/>
                <a:lumOff val="-245"/>
                <a:alphaOff val="0"/>
                <a:tint val="50000"/>
                <a:satMod val="300000"/>
              </a:schemeClr>
            </a:gs>
            <a:gs pos="35000">
              <a:schemeClr val="accent5">
                <a:hueOff val="-4513949"/>
                <a:satOff val="11115"/>
                <a:lumOff val="-245"/>
                <a:alphaOff val="0"/>
                <a:tint val="37000"/>
                <a:satMod val="300000"/>
              </a:schemeClr>
            </a:gs>
            <a:gs pos="100000">
              <a:schemeClr val="accent5">
                <a:hueOff val="-4513949"/>
                <a:satOff val="11115"/>
                <a:lumOff val="-2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effectLst/>
            </a:rPr>
            <a:t>Пострадавший находится                                             без сознания (нет реакции на происходящее, на звуковые и болевые раздражители)</a:t>
          </a:r>
        </a:p>
      </dsp:txBody>
      <dsp:txXfrm>
        <a:off x="3049274" y="155173"/>
        <a:ext cx="3916817" cy="734230"/>
      </dsp:txXfrm>
    </dsp:sp>
    <dsp:sp modelId="{CDA47732-AA58-4EDB-89DC-FF6F9270CC99}">
      <dsp:nvSpPr>
        <dsp:cNvPr id="0" name=""/>
        <dsp:cNvSpPr/>
      </dsp:nvSpPr>
      <dsp:spPr>
        <a:xfrm>
          <a:off x="3966620" y="1208213"/>
          <a:ext cx="4212318" cy="1038358"/>
        </a:xfrm>
        <a:prstGeom prst="ellipse">
          <a:avLst/>
        </a:prstGeom>
        <a:gradFill rotWithShape="0">
          <a:gsLst>
            <a:gs pos="0">
              <a:schemeClr val="accent5">
                <a:hueOff val="-9027899"/>
                <a:satOff val="22229"/>
                <a:lumOff val="-490"/>
                <a:alphaOff val="0"/>
                <a:tint val="50000"/>
                <a:satMod val="300000"/>
              </a:schemeClr>
            </a:gs>
            <a:gs pos="35000">
              <a:schemeClr val="accent5">
                <a:hueOff val="-9027899"/>
                <a:satOff val="22229"/>
                <a:lumOff val="-490"/>
                <a:alphaOff val="0"/>
                <a:tint val="37000"/>
                <a:satMod val="300000"/>
              </a:schemeClr>
            </a:gs>
            <a:gs pos="100000">
              <a:schemeClr val="accent5">
                <a:hueOff val="-9027899"/>
                <a:satOff val="22229"/>
                <a:lumOff val="-49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effectLst/>
            </a:rPr>
            <a:t>В случае падения или нанесения удара по голове</a:t>
          </a:r>
        </a:p>
      </dsp:txBody>
      <dsp:txXfrm>
        <a:off x="4583500" y="1360277"/>
        <a:ext cx="2978558" cy="734230"/>
      </dsp:txXfrm>
    </dsp:sp>
    <dsp:sp modelId="{A69BAC33-95B2-4DA4-A63E-2D7876507E2C}">
      <dsp:nvSpPr>
        <dsp:cNvPr id="0" name=""/>
        <dsp:cNvSpPr/>
      </dsp:nvSpPr>
      <dsp:spPr>
        <a:xfrm>
          <a:off x="4122546" y="2525827"/>
          <a:ext cx="4207095" cy="1038358"/>
        </a:xfrm>
        <a:prstGeom prst="ellipse">
          <a:avLst/>
        </a:prstGeom>
        <a:gradFill rotWithShape="0">
          <a:gsLst>
            <a:gs pos="0">
              <a:schemeClr val="accent5">
                <a:hueOff val="-13541849"/>
                <a:satOff val="33344"/>
                <a:lumOff val="-735"/>
                <a:alphaOff val="0"/>
                <a:tint val="50000"/>
                <a:satMod val="300000"/>
              </a:schemeClr>
            </a:gs>
            <a:gs pos="35000">
              <a:schemeClr val="accent5">
                <a:hueOff val="-13541849"/>
                <a:satOff val="33344"/>
                <a:lumOff val="-735"/>
                <a:alphaOff val="0"/>
                <a:tint val="37000"/>
                <a:satMod val="300000"/>
              </a:schemeClr>
            </a:gs>
            <a:gs pos="100000">
              <a:schemeClr val="accent5">
                <a:hueOff val="-13541849"/>
                <a:satOff val="33344"/>
                <a:lumOff val="-73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При наличии ссадин или ран на голове</a:t>
          </a:r>
        </a:p>
      </dsp:txBody>
      <dsp:txXfrm>
        <a:off x="4738661" y="2677891"/>
        <a:ext cx="2974865" cy="734230"/>
      </dsp:txXfrm>
    </dsp:sp>
    <dsp:sp modelId="{BD94DA01-98CB-48D7-99E5-ED72F80A09F0}">
      <dsp:nvSpPr>
        <dsp:cNvPr id="0" name=""/>
        <dsp:cNvSpPr/>
      </dsp:nvSpPr>
      <dsp:spPr>
        <a:xfrm>
          <a:off x="2687546" y="3805142"/>
          <a:ext cx="4809197" cy="1038358"/>
        </a:xfrm>
        <a:prstGeom prst="ellipse">
          <a:avLst/>
        </a:prstGeom>
        <a:gradFill rotWithShape="0">
          <a:gsLst>
            <a:gs pos="0">
              <a:schemeClr val="accent5">
                <a:hueOff val="-18055798"/>
                <a:satOff val="44459"/>
                <a:lumOff val="-980"/>
                <a:alphaOff val="0"/>
                <a:tint val="50000"/>
                <a:satMod val="300000"/>
              </a:schemeClr>
            </a:gs>
            <a:gs pos="35000">
              <a:schemeClr val="accent5">
                <a:hueOff val="-18055798"/>
                <a:satOff val="44459"/>
                <a:lumOff val="-980"/>
                <a:alphaOff val="0"/>
                <a:tint val="37000"/>
                <a:satMod val="300000"/>
              </a:schemeClr>
            </a:gs>
            <a:gs pos="100000">
              <a:schemeClr val="accent5">
                <a:hueOff val="-18055798"/>
                <a:satOff val="44459"/>
                <a:lumOff val="-9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/>
            <a:t>Даже при кратковременной потере сознания и жалобах на подташнивание или рвоту после полученной травмы</a:t>
          </a:r>
        </a:p>
      </dsp:txBody>
      <dsp:txXfrm>
        <a:off x="3391837" y="3957206"/>
        <a:ext cx="3400615" cy="73423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CAEB32-A55D-4CBF-B81D-2D346696F6F1}">
      <dsp:nvSpPr>
        <dsp:cNvPr id="0" name=""/>
        <dsp:cNvSpPr/>
      </dsp:nvSpPr>
      <dsp:spPr>
        <a:xfrm rot="5400000">
          <a:off x="-198077" y="199285"/>
          <a:ext cx="1320519" cy="9243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1</a:t>
          </a:r>
        </a:p>
      </dsp:txBody>
      <dsp:txXfrm rot="-5400000">
        <a:off x="2" y="463389"/>
        <a:ext cx="924363" cy="396156"/>
      </dsp:txXfrm>
    </dsp:sp>
    <dsp:sp modelId="{E840896A-05E5-42C3-BB7A-FB2AD4256BB5}">
      <dsp:nvSpPr>
        <dsp:cNvPr id="0" name=""/>
        <dsp:cNvSpPr/>
      </dsp:nvSpPr>
      <dsp:spPr>
        <a:xfrm rot="5400000">
          <a:off x="3652512" y="-2726941"/>
          <a:ext cx="858337" cy="63146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500" kern="1200" dirty="0"/>
            <a:t>Когда под голову пострадавшего подкладывают подушку, то происходит самое настоящее убийство.</a:t>
          </a:r>
        </a:p>
      </dsp:txBody>
      <dsp:txXfrm rot="-5400000">
        <a:off x="924363" y="43109"/>
        <a:ext cx="6272735" cy="774535"/>
      </dsp:txXfrm>
    </dsp:sp>
    <dsp:sp modelId="{794DB6F4-329B-43E4-A0D8-8EFE5048E17C}">
      <dsp:nvSpPr>
        <dsp:cNvPr id="0" name=""/>
        <dsp:cNvSpPr/>
      </dsp:nvSpPr>
      <dsp:spPr>
        <a:xfrm rot="5400000">
          <a:off x="-198077" y="1373853"/>
          <a:ext cx="1320519" cy="9243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2</a:t>
          </a:r>
        </a:p>
      </dsp:txBody>
      <dsp:txXfrm rot="-5400000">
        <a:off x="2" y="1637957"/>
        <a:ext cx="924363" cy="396156"/>
      </dsp:txXfrm>
    </dsp:sp>
    <dsp:sp modelId="{EDC64FB3-F6C9-45BD-BC4C-C6E2782C7EB3}">
      <dsp:nvSpPr>
        <dsp:cNvPr id="0" name=""/>
        <dsp:cNvSpPr/>
      </dsp:nvSpPr>
      <dsp:spPr>
        <a:xfrm rot="5400000">
          <a:off x="3652512" y="-1552373"/>
          <a:ext cx="858337" cy="63146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500" kern="1200" dirty="0"/>
            <a:t>В положении лёжа на спине происходит западание языка, который настолько плотно прилипает к задней стенке глотки, что полностью блокирует доступ воздуха в легкие</a:t>
          </a:r>
        </a:p>
      </dsp:txBody>
      <dsp:txXfrm rot="-5400000">
        <a:off x="924363" y="1217677"/>
        <a:ext cx="6272735" cy="774535"/>
      </dsp:txXfrm>
    </dsp:sp>
    <dsp:sp modelId="{5E4DD499-5577-4F13-96D2-AB2EAD7F0637}">
      <dsp:nvSpPr>
        <dsp:cNvPr id="0" name=""/>
        <dsp:cNvSpPr/>
      </dsp:nvSpPr>
      <dsp:spPr>
        <a:xfrm rot="5400000">
          <a:off x="-198077" y="2548420"/>
          <a:ext cx="1320519" cy="9243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3</a:t>
          </a:r>
        </a:p>
      </dsp:txBody>
      <dsp:txXfrm rot="-5400000">
        <a:off x="2" y="2812524"/>
        <a:ext cx="924363" cy="396156"/>
      </dsp:txXfrm>
    </dsp:sp>
    <dsp:sp modelId="{FB00E6A8-5FE7-42FB-B7EF-85C10FB84B7B}">
      <dsp:nvSpPr>
        <dsp:cNvPr id="0" name=""/>
        <dsp:cNvSpPr/>
      </dsp:nvSpPr>
      <dsp:spPr>
        <a:xfrm rot="5400000">
          <a:off x="3652512" y="-377806"/>
          <a:ext cx="858337" cy="63146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500" kern="1200" dirty="0"/>
            <a:t>В подавляющем большинстве случаев пострадавшие погибают от удушения собственным языком.</a:t>
          </a:r>
        </a:p>
      </dsp:txBody>
      <dsp:txXfrm rot="-5400000">
        <a:off x="924363" y="2392244"/>
        <a:ext cx="6272735" cy="774535"/>
      </dsp:txXfrm>
    </dsp:sp>
    <dsp:sp modelId="{D828AE7D-6433-4B53-A913-114ED830F653}">
      <dsp:nvSpPr>
        <dsp:cNvPr id="0" name=""/>
        <dsp:cNvSpPr/>
      </dsp:nvSpPr>
      <dsp:spPr>
        <a:xfrm rot="5400000">
          <a:off x="-198077" y="3722988"/>
          <a:ext cx="1320519" cy="92436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/>
            <a:t>4</a:t>
          </a:r>
        </a:p>
      </dsp:txBody>
      <dsp:txXfrm rot="-5400000">
        <a:off x="2" y="3987092"/>
        <a:ext cx="924363" cy="396156"/>
      </dsp:txXfrm>
    </dsp:sp>
    <dsp:sp modelId="{B1167BD1-CACF-4911-937D-06D7B7806558}">
      <dsp:nvSpPr>
        <dsp:cNvPr id="0" name=""/>
        <dsp:cNvSpPr/>
      </dsp:nvSpPr>
      <dsp:spPr>
        <a:xfrm rot="5400000">
          <a:off x="3652512" y="796761"/>
          <a:ext cx="858337" cy="63146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500" kern="1200" dirty="0"/>
            <a:t>Для человека в состоянии комы положение лёжа на спине- крайне опасно!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500" kern="1200" dirty="0"/>
        </a:p>
      </dsp:txBody>
      <dsp:txXfrm rot="-5400000">
        <a:off x="924363" y="3566812"/>
        <a:ext cx="6272735" cy="7745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E527ED-8C80-4624-BE16-621ED4E93537}">
      <dsp:nvSpPr>
        <dsp:cNvPr id="0" name=""/>
        <dsp:cNvSpPr/>
      </dsp:nvSpPr>
      <dsp:spPr>
        <a:xfrm>
          <a:off x="994" y="496851"/>
          <a:ext cx="2326260" cy="219123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/>
            <a:t>В КАКИХ СЛУЧАЯХ МОЖНО ПРЕДПОЛОЖИТЬСОСТОЯНИЕ КОМЫ? </a:t>
          </a:r>
        </a:p>
      </dsp:txBody>
      <dsp:txXfrm>
        <a:off x="65173" y="561030"/>
        <a:ext cx="2197902" cy="2062874"/>
      </dsp:txXfrm>
    </dsp:sp>
    <dsp:sp modelId="{098B0DB1-6F2A-40A8-B4B0-D3A4EB92F89E}">
      <dsp:nvSpPr>
        <dsp:cNvPr id="0" name=""/>
        <dsp:cNvSpPr/>
      </dsp:nvSpPr>
      <dsp:spPr>
        <a:xfrm>
          <a:off x="233620" y="2688084"/>
          <a:ext cx="232626" cy="872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2347"/>
              </a:lnTo>
              <a:lnTo>
                <a:pt x="232626" y="872347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C745D8-EF76-488F-BC0F-CAF058FB61B1}">
      <dsp:nvSpPr>
        <dsp:cNvPr id="0" name=""/>
        <dsp:cNvSpPr/>
      </dsp:nvSpPr>
      <dsp:spPr>
        <a:xfrm>
          <a:off x="466246" y="2978867"/>
          <a:ext cx="1861008" cy="116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ПРИ ПОТЕРЕ СОЗНАНИЯ БОЛЕЕ ЧЕМ НА 4 МИНУТЫ, НО СОХРАНЕННОМ ПУЛЬСЕ НА СОННОЙ АРТЕРИИ</a:t>
          </a:r>
        </a:p>
      </dsp:txBody>
      <dsp:txXfrm>
        <a:off x="500313" y="3012934"/>
        <a:ext cx="1792874" cy="1094996"/>
      </dsp:txXfrm>
    </dsp:sp>
    <dsp:sp modelId="{727D1B51-55EB-4BC2-B3C0-2E47D3E77112}">
      <dsp:nvSpPr>
        <dsp:cNvPr id="0" name=""/>
        <dsp:cNvSpPr/>
      </dsp:nvSpPr>
      <dsp:spPr>
        <a:xfrm>
          <a:off x="233620" y="2688084"/>
          <a:ext cx="232626" cy="2326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6260"/>
              </a:lnTo>
              <a:lnTo>
                <a:pt x="232626" y="2326260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A8423E-5D67-401C-8FAD-033797D21729}">
      <dsp:nvSpPr>
        <dsp:cNvPr id="0" name=""/>
        <dsp:cNvSpPr/>
      </dsp:nvSpPr>
      <dsp:spPr>
        <a:xfrm>
          <a:off x="466246" y="4432779"/>
          <a:ext cx="1861008" cy="116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ПРИ ПОЯВЛЕНИИ ЗАХРАПЫВАЮЩЕГО ДЫХАНИЯ С СИПОМ НА ВДОХЕ</a:t>
          </a:r>
        </a:p>
      </dsp:txBody>
      <dsp:txXfrm>
        <a:off x="500313" y="4466846"/>
        <a:ext cx="1792874" cy="1094996"/>
      </dsp:txXfrm>
    </dsp:sp>
    <dsp:sp modelId="{D2999C43-E7B1-4019-A682-39C353631400}">
      <dsp:nvSpPr>
        <dsp:cNvPr id="0" name=""/>
        <dsp:cNvSpPr/>
      </dsp:nvSpPr>
      <dsp:spPr>
        <a:xfrm>
          <a:off x="2908819" y="496851"/>
          <a:ext cx="2326260" cy="226588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/>
            <a:t>ОСНОВНЫЕ ПРИЧИНЫ СМЕРТИ В ПЕРВЫЕ МИНУТЫ КОМЫ:</a:t>
          </a:r>
        </a:p>
      </dsp:txBody>
      <dsp:txXfrm>
        <a:off x="2975184" y="563216"/>
        <a:ext cx="2193530" cy="2133152"/>
      </dsp:txXfrm>
    </dsp:sp>
    <dsp:sp modelId="{76B4163C-F1F2-4B45-B1CE-D7597A93DA9C}">
      <dsp:nvSpPr>
        <dsp:cNvPr id="0" name=""/>
        <dsp:cNvSpPr/>
      </dsp:nvSpPr>
      <dsp:spPr>
        <a:xfrm>
          <a:off x="3141445" y="2762734"/>
          <a:ext cx="232626" cy="872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2347"/>
              </a:lnTo>
              <a:lnTo>
                <a:pt x="232626" y="872347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4A2C56-6252-4AE7-9008-649A5CD3F915}">
      <dsp:nvSpPr>
        <dsp:cNvPr id="0" name=""/>
        <dsp:cNvSpPr/>
      </dsp:nvSpPr>
      <dsp:spPr>
        <a:xfrm>
          <a:off x="3374071" y="3053516"/>
          <a:ext cx="1861008" cy="116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УДУШЕНИЕ СОБСТВЕННЫМ ЯЗЫКОМ (ЗАПАДАНИЕ ЯЗЫКА)</a:t>
          </a:r>
        </a:p>
      </dsp:txBody>
      <dsp:txXfrm>
        <a:off x="3408138" y="3087583"/>
        <a:ext cx="1792874" cy="1094996"/>
      </dsp:txXfrm>
    </dsp:sp>
    <dsp:sp modelId="{E5DE7E8E-E2B1-4C05-B4DD-FB0D2DD83B13}">
      <dsp:nvSpPr>
        <dsp:cNvPr id="0" name=""/>
        <dsp:cNvSpPr/>
      </dsp:nvSpPr>
      <dsp:spPr>
        <a:xfrm>
          <a:off x="3141445" y="2762734"/>
          <a:ext cx="232626" cy="2326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6260"/>
              </a:lnTo>
              <a:lnTo>
                <a:pt x="232626" y="2326260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45E9F-475B-4CA0-90E2-7AA633519474}">
      <dsp:nvSpPr>
        <dsp:cNvPr id="0" name=""/>
        <dsp:cNvSpPr/>
      </dsp:nvSpPr>
      <dsp:spPr>
        <a:xfrm>
          <a:off x="3374071" y="4507429"/>
          <a:ext cx="1861008" cy="116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АСПИРАЦИЯ (вдыхание) слюны, крови, содержимого желудка</a:t>
          </a:r>
          <a:r>
            <a:rPr lang="ru-RU" sz="1100" kern="1200" dirty="0"/>
            <a:t>.</a:t>
          </a:r>
        </a:p>
      </dsp:txBody>
      <dsp:txXfrm>
        <a:off x="3408138" y="4541496"/>
        <a:ext cx="1792874" cy="1094996"/>
      </dsp:txXfrm>
    </dsp:sp>
    <dsp:sp modelId="{5AF43E83-8CC4-4B4B-9315-6A5BE089DCBE}">
      <dsp:nvSpPr>
        <dsp:cNvPr id="0" name=""/>
        <dsp:cNvSpPr/>
      </dsp:nvSpPr>
      <dsp:spPr>
        <a:xfrm>
          <a:off x="5816645" y="496851"/>
          <a:ext cx="2326260" cy="234054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kern="1200" dirty="0"/>
            <a:t>НЕОТЛОЖНЫЕ ДЕЙСТВИЯ ПО ОКАЗАНИЮ ПОМОЩИ ПОСТРАДАВШЕМУ В СОСТОЯНИИ КОМЫ </a:t>
          </a:r>
          <a:r>
            <a:rPr lang="ru-RU" sz="1500" kern="1200" dirty="0"/>
            <a:t>:</a:t>
          </a:r>
        </a:p>
      </dsp:txBody>
      <dsp:txXfrm>
        <a:off x="5884779" y="564985"/>
        <a:ext cx="2189992" cy="2204275"/>
      </dsp:txXfrm>
    </dsp:sp>
    <dsp:sp modelId="{EC13F995-EDF4-4422-ADB5-F6135AE710D5}">
      <dsp:nvSpPr>
        <dsp:cNvPr id="0" name=""/>
        <dsp:cNvSpPr/>
      </dsp:nvSpPr>
      <dsp:spPr>
        <a:xfrm>
          <a:off x="6049271" y="2837395"/>
          <a:ext cx="232626" cy="872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2347"/>
              </a:lnTo>
              <a:lnTo>
                <a:pt x="232626" y="872347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96D62-7711-4D13-BB43-ECDEEA52EA90}">
      <dsp:nvSpPr>
        <dsp:cNvPr id="0" name=""/>
        <dsp:cNvSpPr/>
      </dsp:nvSpPr>
      <dsp:spPr>
        <a:xfrm>
          <a:off x="6281897" y="3128178"/>
          <a:ext cx="1861008" cy="116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УБЕДИТЬСЯ В НАЛИЧИИ ПУЛЬСА НА СОННОЙ АРТЕРИИ.</a:t>
          </a:r>
        </a:p>
      </dsp:txBody>
      <dsp:txXfrm>
        <a:off x="6315964" y="3162245"/>
        <a:ext cx="1792874" cy="1094996"/>
      </dsp:txXfrm>
    </dsp:sp>
    <dsp:sp modelId="{C59CEEB8-406D-4BA2-8EC4-A79869E4E784}">
      <dsp:nvSpPr>
        <dsp:cNvPr id="0" name=""/>
        <dsp:cNvSpPr/>
      </dsp:nvSpPr>
      <dsp:spPr>
        <a:xfrm>
          <a:off x="6049271" y="2837395"/>
          <a:ext cx="232626" cy="2326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6260"/>
              </a:lnTo>
              <a:lnTo>
                <a:pt x="232626" y="2326260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1F881D-BEAE-40DD-8CF5-15D1340D11A2}">
      <dsp:nvSpPr>
        <dsp:cNvPr id="0" name=""/>
        <dsp:cNvSpPr/>
      </dsp:nvSpPr>
      <dsp:spPr>
        <a:xfrm>
          <a:off x="6281897" y="4582090"/>
          <a:ext cx="1861008" cy="116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ПОВЕРНУТЬ ПОСТРАДАВШЕГО НА ЖИВОТ</a:t>
          </a:r>
        </a:p>
      </dsp:txBody>
      <dsp:txXfrm>
        <a:off x="6315964" y="4616157"/>
        <a:ext cx="1792874" cy="109499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DC5E9D-EC9A-4A13-B666-5816135A21D0}">
      <dsp:nvSpPr>
        <dsp:cNvPr id="0" name=""/>
        <dsp:cNvSpPr/>
      </dsp:nvSpPr>
      <dsp:spPr>
        <a:xfrm>
          <a:off x="0" y="2385"/>
          <a:ext cx="2294544" cy="8040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Признаки шока</a:t>
          </a:r>
        </a:p>
      </dsp:txBody>
      <dsp:txXfrm>
        <a:off x="23550" y="25935"/>
        <a:ext cx="2247444" cy="756970"/>
      </dsp:txXfrm>
    </dsp:sp>
    <dsp:sp modelId="{CBC6822B-1378-41A0-ACFD-9C7E643A5A11}">
      <dsp:nvSpPr>
        <dsp:cNvPr id="0" name=""/>
        <dsp:cNvSpPr/>
      </dsp:nvSpPr>
      <dsp:spPr>
        <a:xfrm>
          <a:off x="183734" y="806456"/>
          <a:ext cx="91440" cy="6030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3053"/>
              </a:lnTo>
              <a:lnTo>
                <a:pt x="120960" y="603053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46BA59-E500-4C9A-8DF3-90CD2DD1806E}">
      <dsp:nvSpPr>
        <dsp:cNvPr id="0" name=""/>
        <dsp:cNvSpPr/>
      </dsp:nvSpPr>
      <dsp:spPr>
        <a:xfrm>
          <a:off x="304694" y="1007474"/>
          <a:ext cx="2001660" cy="804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Резкое побледнение кожных покровов</a:t>
          </a:r>
        </a:p>
      </dsp:txBody>
      <dsp:txXfrm>
        <a:off x="328244" y="1031024"/>
        <a:ext cx="1954560" cy="756970"/>
      </dsp:txXfrm>
    </dsp:sp>
    <dsp:sp modelId="{0F237111-B7B0-473E-9918-03EC8609A36D}">
      <dsp:nvSpPr>
        <dsp:cNvPr id="0" name=""/>
        <dsp:cNvSpPr/>
      </dsp:nvSpPr>
      <dsp:spPr>
        <a:xfrm>
          <a:off x="229454" y="806456"/>
          <a:ext cx="171252" cy="1608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8141"/>
              </a:lnTo>
              <a:lnTo>
                <a:pt x="171252" y="1608141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569B8A-C9DF-4B92-A45D-0CCA62DDC5FE}">
      <dsp:nvSpPr>
        <dsp:cNvPr id="0" name=""/>
        <dsp:cNvSpPr/>
      </dsp:nvSpPr>
      <dsp:spPr>
        <a:xfrm>
          <a:off x="400706" y="2012562"/>
          <a:ext cx="1987367" cy="804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-2315366"/>
              <a:satOff val="4762"/>
              <a:lumOff val="-3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Эмоциональное и двигательное возбуждение</a:t>
          </a:r>
        </a:p>
      </dsp:txBody>
      <dsp:txXfrm>
        <a:off x="424256" y="2036112"/>
        <a:ext cx="1940267" cy="756970"/>
      </dsp:txXfrm>
    </dsp:sp>
    <dsp:sp modelId="{6974698D-7394-4868-8B12-1D38446B4E50}">
      <dsp:nvSpPr>
        <dsp:cNvPr id="0" name=""/>
        <dsp:cNvSpPr/>
      </dsp:nvSpPr>
      <dsp:spPr>
        <a:xfrm>
          <a:off x="229454" y="806456"/>
          <a:ext cx="162735" cy="2613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3230"/>
              </a:lnTo>
              <a:lnTo>
                <a:pt x="162735" y="2613230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506714-2FA9-4DE2-A3D5-8000F480E0AD}">
      <dsp:nvSpPr>
        <dsp:cNvPr id="0" name=""/>
        <dsp:cNvSpPr/>
      </dsp:nvSpPr>
      <dsp:spPr>
        <a:xfrm>
          <a:off x="392190" y="3017651"/>
          <a:ext cx="2066603" cy="804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-4630732"/>
              <a:satOff val="9524"/>
              <a:lumOff val="-7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Неадекватная оценка ситуации и своего состояния.</a:t>
          </a:r>
        </a:p>
      </dsp:txBody>
      <dsp:txXfrm>
        <a:off x="415740" y="3041201"/>
        <a:ext cx="2019503" cy="756970"/>
      </dsp:txXfrm>
    </dsp:sp>
    <dsp:sp modelId="{8EFE3538-D343-4DC4-AB1F-1CE560A97575}">
      <dsp:nvSpPr>
        <dsp:cNvPr id="0" name=""/>
        <dsp:cNvSpPr/>
      </dsp:nvSpPr>
      <dsp:spPr>
        <a:xfrm>
          <a:off x="229454" y="806456"/>
          <a:ext cx="101574" cy="3618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8318"/>
              </a:lnTo>
              <a:lnTo>
                <a:pt x="101574" y="3618318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653884-B7F0-4EE2-B0D4-4D5D37B08592}">
      <dsp:nvSpPr>
        <dsp:cNvPr id="0" name=""/>
        <dsp:cNvSpPr/>
      </dsp:nvSpPr>
      <dsp:spPr>
        <a:xfrm>
          <a:off x="331029" y="4022739"/>
          <a:ext cx="2127777" cy="804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-6946097"/>
              <a:satOff val="14286"/>
              <a:lumOff val="-10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Отсутствие жалоб на боли даже при шокогенных повреждениях.</a:t>
          </a:r>
        </a:p>
      </dsp:txBody>
      <dsp:txXfrm>
        <a:off x="354579" y="4046289"/>
        <a:ext cx="2080677" cy="756970"/>
      </dsp:txXfrm>
    </dsp:sp>
    <dsp:sp modelId="{C596C492-931F-4697-959E-0B626267293C}">
      <dsp:nvSpPr>
        <dsp:cNvPr id="0" name=""/>
        <dsp:cNvSpPr/>
      </dsp:nvSpPr>
      <dsp:spPr>
        <a:xfrm>
          <a:off x="2752684" y="2385"/>
          <a:ext cx="2520456" cy="804070"/>
        </a:xfrm>
        <a:prstGeom prst="roundRect">
          <a:avLst>
            <a:gd name="adj" fmla="val 10000"/>
          </a:avLst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Повреждения и травмы, приводящие к развитию шока</a:t>
          </a:r>
        </a:p>
      </dsp:txBody>
      <dsp:txXfrm>
        <a:off x="2776234" y="25935"/>
        <a:ext cx="2473356" cy="756970"/>
      </dsp:txXfrm>
    </dsp:sp>
    <dsp:sp modelId="{F1A62054-58C6-4C08-80E0-DA17E2E0BD17}">
      <dsp:nvSpPr>
        <dsp:cNvPr id="0" name=""/>
        <dsp:cNvSpPr/>
      </dsp:nvSpPr>
      <dsp:spPr>
        <a:xfrm>
          <a:off x="3004730" y="806456"/>
          <a:ext cx="252045" cy="6030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053"/>
              </a:lnTo>
              <a:lnTo>
                <a:pt x="252045" y="603053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EA934-2E47-4EED-9CB1-8297B0543D90}">
      <dsp:nvSpPr>
        <dsp:cNvPr id="0" name=""/>
        <dsp:cNvSpPr/>
      </dsp:nvSpPr>
      <dsp:spPr>
        <a:xfrm>
          <a:off x="3256776" y="1007474"/>
          <a:ext cx="1861507" cy="804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-9261464"/>
              <a:satOff val="19048"/>
              <a:lumOff val="-14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Отрыв или травматическая ампутация конечностей</a:t>
          </a:r>
        </a:p>
      </dsp:txBody>
      <dsp:txXfrm>
        <a:off x="3280326" y="1031024"/>
        <a:ext cx="1814407" cy="756970"/>
      </dsp:txXfrm>
    </dsp:sp>
    <dsp:sp modelId="{2CC76248-D3F9-4EE7-9A2B-F3F975C215E1}">
      <dsp:nvSpPr>
        <dsp:cNvPr id="0" name=""/>
        <dsp:cNvSpPr/>
      </dsp:nvSpPr>
      <dsp:spPr>
        <a:xfrm>
          <a:off x="3004730" y="806456"/>
          <a:ext cx="252045" cy="1608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8141"/>
              </a:lnTo>
              <a:lnTo>
                <a:pt x="252045" y="1608141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C904C4-7FA4-4B6C-B360-E1F124FA929B}">
      <dsp:nvSpPr>
        <dsp:cNvPr id="0" name=""/>
        <dsp:cNvSpPr/>
      </dsp:nvSpPr>
      <dsp:spPr>
        <a:xfrm>
          <a:off x="3256776" y="2012562"/>
          <a:ext cx="1861507" cy="804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-11576830"/>
              <a:satOff val="23810"/>
              <a:lumOff val="-18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Открытые переломы конечностей.</a:t>
          </a:r>
        </a:p>
      </dsp:txBody>
      <dsp:txXfrm>
        <a:off x="3280326" y="2036112"/>
        <a:ext cx="1814407" cy="756970"/>
      </dsp:txXfrm>
    </dsp:sp>
    <dsp:sp modelId="{04199DC5-43B4-44F0-83CB-2FA08B446B22}">
      <dsp:nvSpPr>
        <dsp:cNvPr id="0" name=""/>
        <dsp:cNvSpPr/>
      </dsp:nvSpPr>
      <dsp:spPr>
        <a:xfrm>
          <a:off x="3004730" y="806456"/>
          <a:ext cx="252045" cy="2613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3230"/>
              </a:lnTo>
              <a:lnTo>
                <a:pt x="252045" y="2613230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10E6B7-3EDA-4AFC-A10D-E3E5666789F1}">
      <dsp:nvSpPr>
        <dsp:cNvPr id="0" name=""/>
        <dsp:cNvSpPr/>
      </dsp:nvSpPr>
      <dsp:spPr>
        <a:xfrm>
          <a:off x="3256776" y="3017651"/>
          <a:ext cx="1861507" cy="804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-13892195"/>
              <a:satOff val="28572"/>
              <a:lumOff val="-21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Перелом костей таза и позвоночника.</a:t>
          </a:r>
        </a:p>
      </dsp:txBody>
      <dsp:txXfrm>
        <a:off x="3280326" y="3041201"/>
        <a:ext cx="1814407" cy="756970"/>
      </dsp:txXfrm>
    </dsp:sp>
    <dsp:sp modelId="{CF7E1D74-8A23-4486-8613-F9B86B6ECA38}">
      <dsp:nvSpPr>
        <dsp:cNvPr id="0" name=""/>
        <dsp:cNvSpPr/>
      </dsp:nvSpPr>
      <dsp:spPr>
        <a:xfrm>
          <a:off x="3004730" y="806456"/>
          <a:ext cx="252045" cy="3618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8318"/>
              </a:lnTo>
              <a:lnTo>
                <a:pt x="252045" y="3618318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F3A378-A5D7-4338-B653-6AD45762C4AC}">
      <dsp:nvSpPr>
        <dsp:cNvPr id="0" name=""/>
        <dsp:cNvSpPr/>
      </dsp:nvSpPr>
      <dsp:spPr>
        <a:xfrm>
          <a:off x="3256776" y="4022739"/>
          <a:ext cx="1861507" cy="8040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-16207560"/>
              <a:satOff val="33334"/>
              <a:lumOff val="-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Проникающие ранения грудной клетки и брюшной полости</a:t>
          </a:r>
        </a:p>
      </dsp:txBody>
      <dsp:txXfrm>
        <a:off x="3280326" y="4046289"/>
        <a:ext cx="1814407" cy="75697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54078F-56A7-4560-94B3-E2DD9A3BC2F1}">
      <dsp:nvSpPr>
        <dsp:cNvPr id="0" name=""/>
        <dsp:cNvSpPr/>
      </dsp:nvSpPr>
      <dsp:spPr>
        <a:xfrm>
          <a:off x="60164" y="1478"/>
          <a:ext cx="2296365" cy="77280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Недопустимо!</a:t>
          </a:r>
        </a:p>
      </dsp:txBody>
      <dsp:txXfrm>
        <a:off x="82799" y="24113"/>
        <a:ext cx="2251095" cy="727537"/>
      </dsp:txXfrm>
    </dsp:sp>
    <dsp:sp modelId="{F6546A0C-4001-476E-9568-53E3601C5B09}">
      <dsp:nvSpPr>
        <dsp:cNvPr id="0" name=""/>
        <dsp:cNvSpPr/>
      </dsp:nvSpPr>
      <dsp:spPr>
        <a:xfrm>
          <a:off x="289800" y="774285"/>
          <a:ext cx="305875" cy="6073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7399"/>
              </a:lnTo>
              <a:lnTo>
                <a:pt x="305875" y="607399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CC3139-EDBA-473B-B8CE-67FC0DF8C0E5}">
      <dsp:nvSpPr>
        <dsp:cNvPr id="0" name=""/>
        <dsp:cNvSpPr/>
      </dsp:nvSpPr>
      <dsp:spPr>
        <a:xfrm>
          <a:off x="595675" y="922007"/>
          <a:ext cx="1904654" cy="9193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/>
            <a:t>Извлекать из раны осколки. Давать алкоголь как противошоковое средство.</a:t>
          </a:r>
        </a:p>
      </dsp:txBody>
      <dsp:txXfrm>
        <a:off x="622602" y="948934"/>
        <a:ext cx="1850800" cy="865500"/>
      </dsp:txXfrm>
    </dsp:sp>
    <dsp:sp modelId="{82AE7B52-74C5-4730-941A-6428653C21B2}">
      <dsp:nvSpPr>
        <dsp:cNvPr id="0" name=""/>
        <dsp:cNvSpPr/>
      </dsp:nvSpPr>
      <dsp:spPr>
        <a:xfrm>
          <a:off x="289800" y="774285"/>
          <a:ext cx="305875" cy="16921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2161"/>
              </a:lnTo>
              <a:lnTo>
                <a:pt x="305875" y="1692161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59B63B-FCAD-477F-8453-7D7B9009673E}">
      <dsp:nvSpPr>
        <dsp:cNvPr id="0" name=""/>
        <dsp:cNvSpPr/>
      </dsp:nvSpPr>
      <dsp:spPr>
        <a:xfrm>
          <a:off x="595675" y="2080043"/>
          <a:ext cx="1904654" cy="772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-5402520"/>
              <a:satOff val="11111"/>
              <a:lumOff val="-85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Вправлять в рану выпавшие органы при проникающих ранениях</a:t>
          </a:r>
          <a:r>
            <a:rPr lang="ru-RU" sz="1200" kern="1200" dirty="0"/>
            <a:t>.</a:t>
          </a:r>
        </a:p>
      </dsp:txBody>
      <dsp:txXfrm>
        <a:off x="618310" y="2102678"/>
        <a:ext cx="1859384" cy="727537"/>
      </dsp:txXfrm>
    </dsp:sp>
    <dsp:sp modelId="{BD31E6CE-5A77-456C-B55B-9E1D9BC319DB}">
      <dsp:nvSpPr>
        <dsp:cNvPr id="0" name=""/>
        <dsp:cNvSpPr/>
      </dsp:nvSpPr>
      <dsp:spPr>
        <a:xfrm>
          <a:off x="289800" y="774285"/>
          <a:ext cx="370160" cy="2658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8170"/>
              </a:lnTo>
              <a:lnTo>
                <a:pt x="370160" y="2658170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32EA51-4CCD-4DEE-AF1F-9B91FB86FE82}">
      <dsp:nvSpPr>
        <dsp:cNvPr id="0" name=""/>
        <dsp:cNvSpPr/>
      </dsp:nvSpPr>
      <dsp:spPr>
        <a:xfrm>
          <a:off x="659961" y="3046052"/>
          <a:ext cx="1840368" cy="772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-10805041"/>
              <a:satOff val="22223"/>
              <a:lumOff val="-16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Совмещать костные обломки при открытых переломах.</a:t>
          </a:r>
        </a:p>
      </dsp:txBody>
      <dsp:txXfrm>
        <a:off x="682596" y="3068687"/>
        <a:ext cx="1795098" cy="727537"/>
      </dsp:txXfrm>
    </dsp:sp>
    <dsp:sp modelId="{AADC82D3-9526-4C74-9284-5D1F00D09A1F}">
      <dsp:nvSpPr>
        <dsp:cNvPr id="0" name=""/>
        <dsp:cNvSpPr/>
      </dsp:nvSpPr>
      <dsp:spPr>
        <a:xfrm>
          <a:off x="289800" y="774285"/>
          <a:ext cx="370160" cy="3624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4179"/>
              </a:lnTo>
              <a:lnTo>
                <a:pt x="370160" y="3624179"/>
              </a:lnTo>
            </a:path>
          </a:pathLst>
        </a:custGeom>
        <a:noFill/>
        <a:ln w="48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27AAA1-1922-4708-A1F9-B4DC53DC1359}">
      <dsp:nvSpPr>
        <dsp:cNvPr id="0" name=""/>
        <dsp:cNvSpPr/>
      </dsp:nvSpPr>
      <dsp:spPr>
        <a:xfrm>
          <a:off x="659961" y="4012060"/>
          <a:ext cx="1840368" cy="7728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-16207560"/>
              <a:satOff val="33334"/>
              <a:lumOff val="-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/>
            <a:t>Давать пострадавшему пить в случаях проникающих ранений живота</a:t>
          </a:r>
        </a:p>
      </dsp:txBody>
      <dsp:txXfrm>
        <a:off x="682596" y="4034695"/>
        <a:ext cx="1795098" cy="72753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F3C7A6-283F-4BD4-AD88-BDE4F73FBFA9}">
      <dsp:nvSpPr>
        <dsp:cNvPr id="0" name=""/>
        <dsp:cNvSpPr/>
      </dsp:nvSpPr>
      <dsp:spPr>
        <a:xfrm>
          <a:off x="0" y="0"/>
          <a:ext cx="8258204" cy="20366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3B2D63-9821-4D48-9196-847705011C6A}">
      <dsp:nvSpPr>
        <dsp:cNvPr id="0" name=""/>
        <dsp:cNvSpPr/>
      </dsp:nvSpPr>
      <dsp:spPr>
        <a:xfrm>
          <a:off x="379159" y="278659"/>
          <a:ext cx="1131722" cy="150774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9C8F20D-61FF-417B-8B97-AEF922BFCDAB}">
      <dsp:nvSpPr>
        <dsp:cNvPr id="0" name=""/>
        <dsp:cNvSpPr/>
      </dsp:nvSpPr>
      <dsp:spPr>
        <a:xfrm rot="10800000">
          <a:off x="91253" y="2036683"/>
          <a:ext cx="1439284" cy="248927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При кровотечении- немедленно наложить кровоостанавливающие жгуты</a:t>
          </a:r>
        </a:p>
      </dsp:txBody>
      <dsp:txXfrm rot="10800000">
        <a:off x="135516" y="2036683"/>
        <a:ext cx="1350758" cy="2445016"/>
      </dsp:txXfrm>
    </dsp:sp>
    <dsp:sp modelId="{759EC949-1EC6-49DA-B3EA-A558F6AC8C55}">
      <dsp:nvSpPr>
        <dsp:cNvPr id="0" name=""/>
        <dsp:cNvSpPr/>
      </dsp:nvSpPr>
      <dsp:spPr>
        <a:xfrm>
          <a:off x="2154208" y="285746"/>
          <a:ext cx="1161753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F0D4AAA-9DD5-41A8-8A2E-592927D8F477}">
      <dsp:nvSpPr>
        <dsp:cNvPr id="0" name=""/>
        <dsp:cNvSpPr/>
      </dsp:nvSpPr>
      <dsp:spPr>
        <a:xfrm rot="10800000">
          <a:off x="1734797" y="2036683"/>
          <a:ext cx="1938443" cy="248927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При переломах костей конечностей, таза и рёбер, проникающих ранениях грудной клетки и брюшной полости тщательно обезболить пострадавшего</a:t>
          </a:r>
          <a:r>
            <a:rPr lang="ru-RU" sz="1100" kern="1200" dirty="0"/>
            <a:t>.</a:t>
          </a:r>
        </a:p>
      </dsp:txBody>
      <dsp:txXfrm rot="10800000">
        <a:off x="1794411" y="2036683"/>
        <a:ext cx="1819215" cy="2429665"/>
      </dsp:txXfrm>
    </dsp:sp>
    <dsp:sp modelId="{956114E6-B57C-419B-9E39-B6FFBF64C605}">
      <dsp:nvSpPr>
        <dsp:cNvPr id="0" name=""/>
        <dsp:cNvSpPr/>
      </dsp:nvSpPr>
      <dsp:spPr>
        <a:xfrm>
          <a:off x="3833395" y="207670"/>
          <a:ext cx="1161753" cy="164972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316684-9A4C-4660-A46A-6D3799AB43A4}">
      <dsp:nvSpPr>
        <dsp:cNvPr id="0" name=""/>
        <dsp:cNvSpPr/>
      </dsp:nvSpPr>
      <dsp:spPr>
        <a:xfrm rot="10800000">
          <a:off x="3808818" y="2036683"/>
          <a:ext cx="1198964" cy="248927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/>
            <a:t>Обработать раны и наложить стериль-ные повязки.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200" kern="1200" dirty="0"/>
        </a:p>
      </dsp:txBody>
      <dsp:txXfrm rot="10800000">
        <a:off x="3845690" y="2036683"/>
        <a:ext cx="1125220" cy="2452407"/>
      </dsp:txXfrm>
    </dsp:sp>
    <dsp:sp modelId="{5B421ED0-D40E-44ED-8188-3AAF49EE6600}">
      <dsp:nvSpPr>
        <dsp:cNvPr id="0" name=""/>
        <dsp:cNvSpPr/>
      </dsp:nvSpPr>
      <dsp:spPr>
        <a:xfrm>
          <a:off x="5299220" y="271557"/>
          <a:ext cx="1161753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819951A-B30B-46FF-A206-34A80B363D41}">
      <dsp:nvSpPr>
        <dsp:cNvPr id="0" name=""/>
        <dsp:cNvSpPr/>
      </dsp:nvSpPr>
      <dsp:spPr>
        <a:xfrm rot="10800000">
          <a:off x="5173588" y="2036683"/>
          <a:ext cx="1413017" cy="248927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Наложить транспорт ные шины.</a:t>
          </a:r>
        </a:p>
      </dsp:txBody>
      <dsp:txXfrm rot="10800000">
        <a:off x="5217043" y="2036683"/>
        <a:ext cx="1326107" cy="2445824"/>
      </dsp:txXfrm>
    </dsp:sp>
    <dsp:sp modelId="{3C150C9F-1648-41BB-B378-00978ECE01EF}">
      <dsp:nvSpPr>
        <dsp:cNvPr id="0" name=""/>
        <dsp:cNvSpPr/>
      </dsp:nvSpPr>
      <dsp:spPr>
        <a:xfrm>
          <a:off x="6780891" y="357191"/>
          <a:ext cx="1150833" cy="132230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826EDC8-FD58-4C85-9C80-F70219FF1912}">
      <dsp:nvSpPr>
        <dsp:cNvPr id="0" name=""/>
        <dsp:cNvSpPr/>
      </dsp:nvSpPr>
      <dsp:spPr>
        <a:xfrm rot="10800000">
          <a:off x="6835662" y="2036683"/>
          <a:ext cx="1307054" cy="248927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Вызвать «Скорую помощь».</a:t>
          </a:r>
        </a:p>
      </dsp:txBody>
      <dsp:txXfrm rot="10800000">
        <a:off x="6875858" y="2036683"/>
        <a:ext cx="1226662" cy="244908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CAEB32-A55D-4CBF-B81D-2D346696F6F1}">
      <dsp:nvSpPr>
        <dsp:cNvPr id="0" name=""/>
        <dsp:cNvSpPr/>
      </dsp:nvSpPr>
      <dsp:spPr>
        <a:xfrm rot="5400000">
          <a:off x="-223573" y="1042678"/>
          <a:ext cx="1490487" cy="10433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/>
            <a:t>1</a:t>
          </a:r>
        </a:p>
      </dsp:txBody>
      <dsp:txXfrm rot="-5400000">
        <a:off x="1" y="1340776"/>
        <a:ext cx="1043341" cy="447146"/>
      </dsp:txXfrm>
    </dsp:sp>
    <dsp:sp modelId="{E840896A-05E5-42C3-BB7A-FB2AD4256BB5}">
      <dsp:nvSpPr>
        <dsp:cNvPr id="0" name=""/>
        <dsp:cNvSpPr/>
      </dsp:nvSpPr>
      <dsp:spPr>
        <a:xfrm rot="5400000">
          <a:off x="3156363" y="-1794315"/>
          <a:ext cx="1969614" cy="61956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500" kern="1200" dirty="0"/>
            <a:t> </a:t>
          </a:r>
          <a:r>
            <a:rPr lang="ru-RU" sz="1800" kern="1200" dirty="0"/>
            <a:t>Поворачивать, перемещать пострадавшего нужно как минимум втроем (в самом крайнем случае вдвоем).Запомните! Чтобы свести к минимуму вероятность дополнительной травмы, при перемещении пострадавшего следует слегка растягивать в длину и ни в коем случае не давать изгибаться шее и пояснице. </a:t>
          </a:r>
          <a:br>
            <a:rPr lang="ru-RU" sz="1800" kern="1200" dirty="0"/>
          </a:br>
          <a:endParaRPr lang="ru-RU" sz="1800" kern="1200" dirty="0"/>
        </a:p>
      </dsp:txBody>
      <dsp:txXfrm rot="-5400000">
        <a:off x="1043342" y="414855"/>
        <a:ext cx="6099509" cy="1777316"/>
      </dsp:txXfrm>
    </dsp:sp>
    <dsp:sp modelId="{794DB6F4-329B-43E4-A0D8-8EFE5048E17C}">
      <dsp:nvSpPr>
        <dsp:cNvPr id="0" name=""/>
        <dsp:cNvSpPr/>
      </dsp:nvSpPr>
      <dsp:spPr>
        <a:xfrm rot="5400000">
          <a:off x="-223573" y="3389569"/>
          <a:ext cx="1490487" cy="104334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/>
            <a:t>2</a:t>
          </a:r>
        </a:p>
      </dsp:txBody>
      <dsp:txXfrm rot="-5400000">
        <a:off x="1" y="3687667"/>
        <a:ext cx="1043341" cy="447146"/>
      </dsp:txXfrm>
    </dsp:sp>
    <dsp:sp modelId="{EDC64FB3-F6C9-45BD-BC4C-C6E2782C7EB3}">
      <dsp:nvSpPr>
        <dsp:cNvPr id="0" name=""/>
        <dsp:cNvSpPr/>
      </dsp:nvSpPr>
      <dsp:spPr>
        <a:xfrm rot="5400000">
          <a:off x="2654026" y="530273"/>
          <a:ext cx="2974287" cy="6195658"/>
        </a:xfrm>
        <a:prstGeom prst="round2SameRect">
          <a:avLst/>
        </a:prstGeom>
        <a:blipFill rotWithShape="0">
          <a:blip xmlns:r="http://schemas.openxmlformats.org/officeDocument/2006/relationships" r:embed="rId1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a:blip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0944" tIns="39370" rIns="39370" bIns="39370" numCol="1" spcCol="1270" anchor="ctr" anchorCtr="0">
          <a:noAutofit/>
        </a:bodyPr>
        <a:lstStyle/>
        <a:p>
          <a:pPr marL="285750" lvl="1" indent="-285750" algn="l" defTabSz="2755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6200" kern="1200" dirty="0"/>
        </a:p>
      </dsp:txBody>
      <dsp:txXfrm rot="-5400000">
        <a:off x="1043341" y="2286152"/>
        <a:ext cx="6050465" cy="2683901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D4D454-905B-4B78-91B4-04EC324FC5BB}">
      <dsp:nvSpPr>
        <dsp:cNvPr id="0" name=""/>
        <dsp:cNvSpPr/>
      </dsp:nvSpPr>
      <dsp:spPr>
        <a:xfrm rot="10800000">
          <a:off x="1548820" y="3891"/>
          <a:ext cx="4813935" cy="134515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3175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Потеря сознания</a:t>
          </a:r>
        </a:p>
      </dsp:txBody>
      <dsp:txXfrm rot="10800000">
        <a:off x="1885108" y="3891"/>
        <a:ext cx="4477647" cy="1345153"/>
      </dsp:txXfrm>
    </dsp:sp>
    <dsp:sp modelId="{0BBDFA10-38D5-46B2-BF6B-9654DBE46BF2}">
      <dsp:nvSpPr>
        <dsp:cNvPr id="0" name=""/>
        <dsp:cNvSpPr/>
      </dsp:nvSpPr>
      <dsp:spPr>
        <a:xfrm>
          <a:off x="900093" y="33633"/>
          <a:ext cx="1345153" cy="1345153"/>
        </a:xfrm>
        <a:prstGeom prst="ellipse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C9BA54-734F-4D68-AC23-73F72430D184}">
      <dsp:nvSpPr>
        <dsp:cNvPr id="0" name=""/>
        <dsp:cNvSpPr/>
      </dsp:nvSpPr>
      <dsp:spPr>
        <a:xfrm rot="10800000">
          <a:off x="1548820" y="1750583"/>
          <a:ext cx="4813935" cy="134515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3175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Отсутствие реакции зрачков на свет</a:t>
          </a:r>
        </a:p>
      </dsp:txBody>
      <dsp:txXfrm rot="10800000">
        <a:off x="1885108" y="1750583"/>
        <a:ext cx="4477647" cy="1345153"/>
      </dsp:txXfrm>
    </dsp:sp>
    <dsp:sp modelId="{6C313D44-9F52-436B-BF82-700A3F6B9F45}">
      <dsp:nvSpPr>
        <dsp:cNvPr id="0" name=""/>
        <dsp:cNvSpPr/>
      </dsp:nvSpPr>
      <dsp:spPr>
        <a:xfrm>
          <a:off x="900093" y="1748148"/>
          <a:ext cx="1345153" cy="134515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3FAF18-D707-4C84-A6D8-0FA222D08268}">
      <dsp:nvSpPr>
        <dsp:cNvPr id="0" name=""/>
        <dsp:cNvSpPr/>
      </dsp:nvSpPr>
      <dsp:spPr>
        <a:xfrm rot="10800000">
          <a:off x="1620258" y="3497274"/>
          <a:ext cx="4813935" cy="134515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3175" tIns="102870" rIns="192024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700" kern="1200" dirty="0"/>
            <a:t>Нет пульса на сонной артерии</a:t>
          </a:r>
        </a:p>
      </dsp:txBody>
      <dsp:txXfrm rot="10800000">
        <a:off x="1956546" y="3497274"/>
        <a:ext cx="4477647" cy="1345153"/>
      </dsp:txXfrm>
    </dsp:sp>
    <dsp:sp modelId="{E5A9D3E7-DD5F-4E44-9061-252C32021416}">
      <dsp:nvSpPr>
        <dsp:cNvPr id="0" name=""/>
        <dsp:cNvSpPr/>
      </dsp:nvSpPr>
      <dsp:spPr>
        <a:xfrm>
          <a:off x="757214" y="3501166"/>
          <a:ext cx="1630904" cy="1345153"/>
        </a:xfrm>
        <a:prstGeom prst="ellipse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F8A34E-86BD-4B16-B3B7-961C11CC8390}">
      <dsp:nvSpPr>
        <dsp:cNvPr id="0" name=""/>
        <dsp:cNvSpPr/>
      </dsp:nvSpPr>
      <dsp:spPr>
        <a:xfrm>
          <a:off x="0" y="1278905"/>
          <a:ext cx="2178760" cy="22257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Жизнь человека в состоянии клинической смерти находится в руках того, кто первым его увидел</a:t>
          </a:r>
        </a:p>
      </dsp:txBody>
      <dsp:txXfrm>
        <a:off x="0" y="1278905"/>
        <a:ext cx="2178760" cy="222577"/>
      </dsp:txXfrm>
    </dsp:sp>
    <dsp:sp modelId="{86E4D990-A40E-4E38-880D-BC181124B1D7}">
      <dsp:nvSpPr>
        <dsp:cNvPr id="0" name=""/>
        <dsp:cNvSpPr/>
      </dsp:nvSpPr>
      <dsp:spPr>
        <a:xfrm>
          <a:off x="5165" y="2941708"/>
          <a:ext cx="2178760" cy="19046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Действия врача, спасателя, школьника будут одинаковы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Главное не испугаться начать реанимацию</a:t>
          </a:r>
        </a:p>
      </dsp:txBody>
      <dsp:txXfrm>
        <a:off x="5165" y="2941708"/>
        <a:ext cx="2178760" cy="1904611"/>
      </dsp:txXfrm>
    </dsp:sp>
    <dsp:sp modelId="{354BD166-F650-4644-95A4-023A292D7A78}">
      <dsp:nvSpPr>
        <dsp:cNvPr id="0" name=""/>
        <dsp:cNvSpPr/>
      </dsp:nvSpPr>
      <dsp:spPr>
        <a:xfrm>
          <a:off x="2488952" y="1123806"/>
          <a:ext cx="2261095" cy="8977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В порыве помочь не надо бояться косых взглядов</a:t>
          </a:r>
        </a:p>
      </dsp:txBody>
      <dsp:txXfrm>
        <a:off x="2488952" y="1123806"/>
        <a:ext cx="2261095" cy="897766"/>
      </dsp:txXfrm>
    </dsp:sp>
    <dsp:sp modelId="{21637950-5AA0-41A6-8F26-805B20F8E02C}">
      <dsp:nvSpPr>
        <dsp:cNvPr id="0" name=""/>
        <dsp:cNvSpPr/>
      </dsp:nvSpPr>
      <dsp:spPr>
        <a:xfrm>
          <a:off x="2555647" y="2941708"/>
          <a:ext cx="2075392" cy="19046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ctr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Доброта твоего сердца - уже мудра, а необходимые знания в твои действия вложила изученная  методика</a:t>
          </a: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800" kern="1200" dirty="0"/>
        </a:p>
      </dsp:txBody>
      <dsp:txXfrm>
        <a:off x="2555647" y="2941708"/>
        <a:ext cx="2075392" cy="1904611"/>
      </dsp:txXfrm>
    </dsp:sp>
    <dsp:sp modelId="{521FA5B5-272D-424B-A17B-5E45D9D32D5B}">
      <dsp:nvSpPr>
        <dsp:cNvPr id="0" name=""/>
        <dsp:cNvSpPr/>
      </dsp:nvSpPr>
      <dsp:spPr>
        <a:xfrm>
          <a:off x="5055074" y="1073931"/>
          <a:ext cx="2178760" cy="75708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kern="1200" dirty="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Для спасения жизни наибольшее значение имеет своевременность, оказания помощи, а не степень технического оснащения</a:t>
          </a:r>
        </a:p>
      </dsp:txBody>
      <dsp:txXfrm>
        <a:off x="5055074" y="1073931"/>
        <a:ext cx="2178760" cy="757082"/>
      </dsp:txXfrm>
    </dsp:sp>
    <dsp:sp modelId="{E9D765C6-3F7A-44C3-B2DE-5D49104FE552}">
      <dsp:nvSpPr>
        <dsp:cNvPr id="0" name=""/>
        <dsp:cNvSpPr/>
      </dsp:nvSpPr>
      <dsp:spPr>
        <a:xfrm>
          <a:off x="4996748" y="2941708"/>
          <a:ext cx="2178760" cy="190461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Необходимо лишь успеть применить свои знания.</a:t>
          </a:r>
        </a:p>
      </dsp:txBody>
      <dsp:txXfrm>
        <a:off x="4996748" y="2941708"/>
        <a:ext cx="2178760" cy="1904611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C084EF-0213-4046-82D2-2E7EA46E5A07}">
      <dsp:nvSpPr>
        <dsp:cNvPr id="0" name=""/>
        <dsp:cNvSpPr/>
      </dsp:nvSpPr>
      <dsp:spPr>
        <a:xfrm>
          <a:off x="2698539" y="0"/>
          <a:ext cx="3027398" cy="3597294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6350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Схема оказания помощи в случае клинической смерти</a:t>
          </a:r>
          <a:endParaRPr lang="ru-RU" sz="2100" kern="1200" dirty="0"/>
        </a:p>
      </dsp:txBody>
      <dsp:txXfrm>
        <a:off x="3141891" y="526812"/>
        <a:ext cx="2140694" cy="2543670"/>
      </dsp:txXfrm>
    </dsp:sp>
    <dsp:sp modelId="{60CDE4D4-7EAA-40D5-A22A-022BD24A8730}">
      <dsp:nvSpPr>
        <dsp:cNvPr id="0" name=""/>
        <dsp:cNvSpPr/>
      </dsp:nvSpPr>
      <dsp:spPr>
        <a:xfrm rot="8897533">
          <a:off x="587915" y="3000380"/>
          <a:ext cx="2340077" cy="6290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3DEB27-D452-4751-B7AB-2CC2E410E83B}">
      <dsp:nvSpPr>
        <dsp:cNvPr id="0" name=""/>
        <dsp:cNvSpPr/>
      </dsp:nvSpPr>
      <dsp:spPr>
        <a:xfrm>
          <a:off x="-282510" y="3430569"/>
          <a:ext cx="2090132" cy="9985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2. </a:t>
          </a:r>
          <a:r>
            <a:rPr lang="ru-RU" sz="1600" kern="1200" dirty="0"/>
            <a:t>Нанести прекардиальный удар</a:t>
          </a:r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900" kern="1200" dirty="0"/>
        </a:p>
      </dsp:txBody>
      <dsp:txXfrm>
        <a:off x="-253262" y="3459817"/>
        <a:ext cx="2031636" cy="940088"/>
      </dsp:txXfrm>
    </dsp:sp>
    <dsp:sp modelId="{04B29ABC-FA04-455A-AA39-BC9535ED22E6}">
      <dsp:nvSpPr>
        <dsp:cNvPr id="0" name=""/>
        <dsp:cNvSpPr/>
      </dsp:nvSpPr>
      <dsp:spPr>
        <a:xfrm rot="11072179">
          <a:off x="1034722" y="1294622"/>
          <a:ext cx="1578092" cy="6290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D65C7B-925F-4AB8-A539-EFE9F0CFC9B7}">
      <dsp:nvSpPr>
        <dsp:cNvPr id="0" name=""/>
        <dsp:cNvSpPr/>
      </dsp:nvSpPr>
      <dsp:spPr>
        <a:xfrm>
          <a:off x="0" y="571504"/>
          <a:ext cx="2074388" cy="195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1. При отсутствии реакции зрачков на свет и пульса на сонной артерии повернуть пострадавшего на спину</a:t>
          </a:r>
        </a:p>
      </dsp:txBody>
      <dsp:txXfrm>
        <a:off x="57127" y="628631"/>
        <a:ext cx="1960134" cy="1836217"/>
      </dsp:txXfrm>
    </dsp:sp>
    <dsp:sp modelId="{41E0C66C-B96E-4BC4-8A58-BDF1A1B8139E}">
      <dsp:nvSpPr>
        <dsp:cNvPr id="0" name=""/>
        <dsp:cNvSpPr/>
      </dsp:nvSpPr>
      <dsp:spPr>
        <a:xfrm rot="6981341">
          <a:off x="2287463" y="3807886"/>
          <a:ext cx="1546978" cy="6290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38F5CB-E25C-4CAA-A188-E3D2337DC8A5}">
      <dsp:nvSpPr>
        <dsp:cNvPr id="0" name=""/>
        <dsp:cNvSpPr/>
      </dsp:nvSpPr>
      <dsp:spPr>
        <a:xfrm>
          <a:off x="1673444" y="4344617"/>
          <a:ext cx="2088247" cy="9417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3. Приступить к непрямому массажу сердца</a:t>
          </a:r>
        </a:p>
      </dsp:txBody>
      <dsp:txXfrm>
        <a:off x="1701027" y="4372200"/>
        <a:ext cx="2033081" cy="886597"/>
      </dsp:txXfrm>
    </dsp:sp>
    <dsp:sp modelId="{19A42426-B861-4383-B1D7-3EC5181C058A}">
      <dsp:nvSpPr>
        <dsp:cNvPr id="0" name=""/>
        <dsp:cNvSpPr/>
      </dsp:nvSpPr>
      <dsp:spPr>
        <a:xfrm rot="4371457">
          <a:off x="4292538" y="3873483"/>
          <a:ext cx="1313397" cy="6290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68A8F6-FC7E-4337-A347-59FBCA21D0F3}">
      <dsp:nvSpPr>
        <dsp:cNvPr id="0" name=""/>
        <dsp:cNvSpPr/>
      </dsp:nvSpPr>
      <dsp:spPr>
        <a:xfrm>
          <a:off x="4030893" y="4197520"/>
          <a:ext cx="2223808" cy="1236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4. Сделать 2-3 вдоха искусственной вентиляции лёгких в пострадавшего</a:t>
          </a:r>
        </a:p>
      </dsp:txBody>
      <dsp:txXfrm>
        <a:off x="4067095" y="4233722"/>
        <a:ext cx="2151404" cy="1163620"/>
      </dsp:txXfrm>
    </dsp:sp>
    <dsp:sp modelId="{26973368-A934-4BF5-8E1F-1DF81B1C8C74}">
      <dsp:nvSpPr>
        <dsp:cNvPr id="0" name=""/>
        <dsp:cNvSpPr/>
      </dsp:nvSpPr>
      <dsp:spPr>
        <a:xfrm rot="20916373">
          <a:off x="5774257" y="1020698"/>
          <a:ext cx="1475194" cy="6290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25C244-649C-4AA0-A66C-8B353F890A2C}">
      <dsp:nvSpPr>
        <dsp:cNvPr id="0" name=""/>
        <dsp:cNvSpPr/>
      </dsp:nvSpPr>
      <dsp:spPr>
        <a:xfrm>
          <a:off x="6230700" y="571497"/>
          <a:ext cx="2008431" cy="12360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Поручить вызвать «</a:t>
          </a:r>
          <a:r>
            <a:rPr lang="ru-RU" sz="1600" i="1" kern="1200" dirty="0"/>
            <a:t>Скорую помощь» и до прибытия </a:t>
          </a:r>
          <a:r>
            <a:rPr lang="ru-RU" sz="1600" kern="1200" dirty="0"/>
            <a:t>врачей продолжить реанимацию.</a:t>
          </a:r>
        </a:p>
      </dsp:txBody>
      <dsp:txXfrm>
        <a:off x="6266902" y="607699"/>
        <a:ext cx="1936027" cy="1163620"/>
      </dsp:txXfrm>
    </dsp:sp>
    <dsp:sp modelId="{65E1B307-A5A7-4AF0-821E-50521D556E21}">
      <dsp:nvSpPr>
        <dsp:cNvPr id="0" name=""/>
        <dsp:cNvSpPr/>
      </dsp:nvSpPr>
      <dsp:spPr>
        <a:xfrm rot="1541207">
          <a:off x="5621207" y="2625746"/>
          <a:ext cx="1929104" cy="62904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708AE3-B275-4ED9-811C-6A2D857212D8}">
      <dsp:nvSpPr>
        <dsp:cNvPr id="0" name=""/>
        <dsp:cNvSpPr/>
      </dsp:nvSpPr>
      <dsp:spPr>
        <a:xfrm>
          <a:off x="6388342" y="2143141"/>
          <a:ext cx="2133300" cy="24304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5.Один –на 15 надавливаний непрямого массажа сердца- 2 вдоха ИВЛ.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Есть помощники, то на 5 надавливаний НМС – 2 вдоха ИВЛ.</a:t>
          </a:r>
        </a:p>
      </dsp:txBody>
      <dsp:txXfrm>
        <a:off x="6450824" y="2205623"/>
        <a:ext cx="2008336" cy="23054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B5F228-EAE2-433A-8D48-B2046EB7AA10}">
      <dsp:nvSpPr>
        <dsp:cNvPr id="0" name=""/>
        <dsp:cNvSpPr/>
      </dsp:nvSpPr>
      <dsp:spPr>
        <a:xfrm>
          <a:off x="3" y="0"/>
          <a:ext cx="7772396" cy="2886094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9EFACD-98FD-492C-BC2C-04DE817BAC1B}">
      <dsp:nvSpPr>
        <dsp:cNvPr id="0" name=""/>
        <dsp:cNvSpPr/>
      </dsp:nvSpPr>
      <dsp:spPr>
        <a:xfrm>
          <a:off x="850106" y="865828"/>
          <a:ext cx="6072187" cy="115443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900" kern="1200" dirty="0"/>
            <a:t>Автодорожное происшествие. </a:t>
          </a:r>
          <a:br>
            <a:rPr lang="ru-RU" sz="2900" kern="1200" dirty="0"/>
          </a:br>
          <a:r>
            <a:rPr lang="ru-RU" sz="2900" kern="1200" dirty="0"/>
            <a:t>Оказание первой помощи.</a:t>
          </a:r>
        </a:p>
      </dsp:txBody>
      <dsp:txXfrm>
        <a:off x="906461" y="922183"/>
        <a:ext cx="5959477" cy="10417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1223E-F443-42E4-B08B-AA376E1FA096}">
      <dsp:nvSpPr>
        <dsp:cNvPr id="0" name=""/>
        <dsp:cNvSpPr/>
      </dsp:nvSpPr>
      <dsp:spPr>
        <a:xfrm>
          <a:off x="0" y="4969190"/>
          <a:ext cx="8215370" cy="95975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Ежегодно в России в ДТП погибает более 35 тысяч россиян, инвалидами становятся более  200 тыс. человек.</a:t>
          </a:r>
        </a:p>
      </dsp:txBody>
      <dsp:txXfrm>
        <a:off x="0" y="4969190"/>
        <a:ext cx="8215370" cy="959752"/>
      </dsp:txXfrm>
    </dsp:sp>
    <dsp:sp modelId="{7A8FB3DE-258D-4AEB-9474-D141D6186D7B}">
      <dsp:nvSpPr>
        <dsp:cNvPr id="0" name=""/>
        <dsp:cNvSpPr/>
      </dsp:nvSpPr>
      <dsp:spPr>
        <a:xfrm rot="10800000">
          <a:off x="0" y="3621132"/>
          <a:ext cx="8215370" cy="1476099"/>
        </a:xfrm>
        <a:prstGeom prst="upArrowCallout">
          <a:avLst/>
        </a:prstGeom>
        <a:gradFill rotWithShape="0">
          <a:gsLst>
            <a:gs pos="0">
              <a:schemeClr val="accent5">
                <a:hueOff val="-6018599"/>
                <a:satOff val="14820"/>
                <a:lumOff val="-327"/>
                <a:alphaOff val="0"/>
                <a:tint val="50000"/>
                <a:satMod val="300000"/>
              </a:schemeClr>
            </a:gs>
            <a:gs pos="35000">
              <a:schemeClr val="accent5">
                <a:hueOff val="-6018599"/>
                <a:satOff val="14820"/>
                <a:lumOff val="-327"/>
                <a:alphaOff val="0"/>
                <a:tint val="37000"/>
                <a:satMod val="300000"/>
              </a:schemeClr>
            </a:gs>
            <a:gs pos="100000">
              <a:schemeClr val="accent5">
                <a:hueOff val="-6018599"/>
                <a:satOff val="14820"/>
                <a:lumOff val="-32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kern="1200" dirty="0"/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/>
            <a:t>Каждые сутки в России происходит более 400 ДТП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 dirty="0"/>
        </a:p>
      </dsp:txBody>
      <dsp:txXfrm rot="10800000">
        <a:off x="0" y="3621132"/>
        <a:ext cx="8215370" cy="959125"/>
      </dsp:txXfrm>
    </dsp:sp>
    <dsp:sp modelId="{674CAD3B-9B72-477A-9E23-B500940F609A}">
      <dsp:nvSpPr>
        <dsp:cNvPr id="0" name=""/>
        <dsp:cNvSpPr/>
      </dsp:nvSpPr>
      <dsp:spPr>
        <a:xfrm rot="10800000">
          <a:off x="0" y="2231905"/>
          <a:ext cx="8215370" cy="1476099"/>
        </a:xfrm>
        <a:prstGeom prst="upArrowCallout">
          <a:avLst/>
        </a:prstGeom>
        <a:gradFill rotWithShape="0">
          <a:gsLst>
            <a:gs pos="0">
              <a:schemeClr val="accent5">
                <a:hueOff val="-12037199"/>
                <a:satOff val="29639"/>
                <a:lumOff val="-653"/>
                <a:alphaOff val="0"/>
                <a:tint val="50000"/>
                <a:satMod val="300000"/>
              </a:schemeClr>
            </a:gs>
            <a:gs pos="35000">
              <a:schemeClr val="accent5">
                <a:hueOff val="-12037199"/>
                <a:satOff val="29639"/>
                <a:lumOff val="-653"/>
                <a:alphaOff val="0"/>
                <a:tint val="37000"/>
                <a:satMod val="300000"/>
              </a:schemeClr>
            </a:gs>
            <a:gs pos="100000">
              <a:schemeClr val="accent5">
                <a:hueOff val="-12037199"/>
                <a:satOff val="29639"/>
                <a:lumOff val="-6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В Европе каждый год в ДТП гибнет45 тысяч человек,           1,6 миллиона получают травму.</a:t>
          </a:r>
        </a:p>
      </dsp:txBody>
      <dsp:txXfrm rot="10800000">
        <a:off x="0" y="2231905"/>
        <a:ext cx="8215370" cy="959125"/>
      </dsp:txXfrm>
    </dsp:sp>
    <dsp:sp modelId="{E7D172F4-1088-42D5-9656-4DEABE642DB6}">
      <dsp:nvSpPr>
        <dsp:cNvPr id="0" name=""/>
        <dsp:cNvSpPr/>
      </dsp:nvSpPr>
      <dsp:spPr>
        <a:xfrm rot="10800000">
          <a:off x="0" y="308021"/>
          <a:ext cx="8215370" cy="2059793"/>
        </a:xfrm>
        <a:prstGeom prst="upArrowCallout">
          <a:avLst/>
        </a:prstGeom>
        <a:gradFill rotWithShape="0">
          <a:gsLst>
            <a:gs pos="0">
              <a:schemeClr val="accent5">
                <a:hueOff val="-18055798"/>
                <a:satOff val="44459"/>
                <a:lumOff val="-980"/>
                <a:alphaOff val="0"/>
                <a:tint val="50000"/>
                <a:satMod val="300000"/>
              </a:schemeClr>
            </a:gs>
            <a:gs pos="35000">
              <a:schemeClr val="accent5">
                <a:hueOff val="-18055798"/>
                <a:satOff val="44459"/>
                <a:lumOff val="-980"/>
                <a:alphaOff val="0"/>
                <a:tint val="37000"/>
                <a:satMod val="300000"/>
              </a:schemeClr>
            </a:gs>
            <a:gs pos="100000">
              <a:schemeClr val="accent5">
                <a:hueOff val="-18055798"/>
                <a:satOff val="44459"/>
                <a:lumOff val="-9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400" kern="1200" dirty="0"/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/>
            <a:t>По данным ООН в ПДД ежегодно погибает около 1,3 миллиона человек, становятся инвалидами 8 миллионов человек.</a:t>
          </a:r>
        </a:p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 dirty="0"/>
        </a:p>
      </dsp:txBody>
      <dsp:txXfrm rot="10800000">
        <a:off x="0" y="308021"/>
        <a:ext cx="8215370" cy="13383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47107-51D6-4C04-B36E-27E28E5C8532}">
      <dsp:nvSpPr>
        <dsp:cNvPr id="0" name=""/>
        <dsp:cNvSpPr/>
      </dsp:nvSpPr>
      <dsp:spPr>
        <a:xfrm>
          <a:off x="0" y="0"/>
          <a:ext cx="7239000" cy="112646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Ежегодно происходит примерно 22 тыс. ДТП в которых гибнут и получают ранения более 24 тыс. детей и подростков.</a:t>
          </a:r>
        </a:p>
      </dsp:txBody>
      <dsp:txXfrm>
        <a:off x="1560446" y="0"/>
        <a:ext cx="5678553" cy="1126464"/>
      </dsp:txXfrm>
    </dsp:sp>
    <dsp:sp modelId="{3DE1E562-840A-4423-AF92-2AFDC3A1F590}">
      <dsp:nvSpPr>
        <dsp:cNvPr id="0" name=""/>
        <dsp:cNvSpPr/>
      </dsp:nvSpPr>
      <dsp:spPr>
        <a:xfrm>
          <a:off x="120638" y="122388"/>
          <a:ext cx="1447800" cy="90117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3B9B9-4DC2-44B6-859D-B976228E7C3C}">
      <dsp:nvSpPr>
        <dsp:cNvPr id="0" name=""/>
        <dsp:cNvSpPr/>
      </dsp:nvSpPr>
      <dsp:spPr>
        <a:xfrm>
          <a:off x="0" y="1239111"/>
          <a:ext cx="7239000" cy="1126464"/>
        </a:xfrm>
        <a:prstGeom prst="roundRect">
          <a:avLst>
            <a:gd name="adj" fmla="val 10000"/>
          </a:avLst>
        </a:prstGeom>
        <a:solidFill>
          <a:schemeClr val="accent2">
            <a:hueOff val="-5402520"/>
            <a:satOff val="11111"/>
            <a:lumOff val="-85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80% случаев пострадавшими являются школьники-пешеходы;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8-9%случаев школьники- велосипедисты;</a:t>
          </a:r>
        </a:p>
      </dsp:txBody>
      <dsp:txXfrm>
        <a:off x="1560446" y="1239111"/>
        <a:ext cx="5678553" cy="1126464"/>
      </dsp:txXfrm>
    </dsp:sp>
    <dsp:sp modelId="{3AE666C6-2C68-47A4-B4E3-AB1B7BF4DF18}">
      <dsp:nvSpPr>
        <dsp:cNvPr id="0" name=""/>
        <dsp:cNvSpPr/>
      </dsp:nvSpPr>
      <dsp:spPr>
        <a:xfrm>
          <a:off x="112646" y="1351757"/>
          <a:ext cx="1447800" cy="90117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753D77-2881-443F-925D-CF1ACEF06A50}">
      <dsp:nvSpPr>
        <dsp:cNvPr id="0" name=""/>
        <dsp:cNvSpPr/>
      </dsp:nvSpPr>
      <dsp:spPr>
        <a:xfrm>
          <a:off x="0" y="2478222"/>
          <a:ext cx="7239000" cy="1126464"/>
        </a:xfrm>
        <a:prstGeom prst="roundRect">
          <a:avLst>
            <a:gd name="adj" fmla="val 10000"/>
          </a:avLst>
        </a:prstGeom>
        <a:solidFill>
          <a:schemeClr val="accent2">
            <a:hueOff val="-10805041"/>
            <a:satOff val="22223"/>
            <a:lumOff val="-1699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Около 60% ДТП происходят с мая по октябрь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С пятницы по воскресенье совершается более 30% ДТП с детьми</a:t>
          </a:r>
        </a:p>
      </dsp:txBody>
      <dsp:txXfrm>
        <a:off x="1560446" y="2478222"/>
        <a:ext cx="5678553" cy="1126464"/>
      </dsp:txXfrm>
    </dsp:sp>
    <dsp:sp modelId="{6CDFD456-0E02-41E9-A575-4585C437AF60}">
      <dsp:nvSpPr>
        <dsp:cNvPr id="0" name=""/>
        <dsp:cNvSpPr/>
      </dsp:nvSpPr>
      <dsp:spPr>
        <a:xfrm>
          <a:off x="112646" y="2590868"/>
          <a:ext cx="1447800" cy="90117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6C855D-A141-42B9-8627-01B51CBE918C}">
      <dsp:nvSpPr>
        <dsp:cNvPr id="0" name=""/>
        <dsp:cNvSpPr/>
      </dsp:nvSpPr>
      <dsp:spPr>
        <a:xfrm>
          <a:off x="0" y="3717333"/>
          <a:ext cx="7239000" cy="1126464"/>
        </a:xfrm>
        <a:prstGeom prst="roundRect">
          <a:avLst>
            <a:gd name="adj" fmla="val 10000"/>
          </a:avLst>
        </a:prstGeom>
        <a:solidFill>
          <a:schemeClr val="accent2">
            <a:hueOff val="-16207560"/>
            <a:satOff val="33334"/>
            <a:lumOff val="-2549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Около 50%  пострадавших В ДТП имели возраст 7-14 лет, в основном мальчики</a:t>
          </a:r>
        </a:p>
      </dsp:txBody>
      <dsp:txXfrm>
        <a:off x="1560446" y="3717333"/>
        <a:ext cx="5678553" cy="1126464"/>
      </dsp:txXfrm>
    </dsp:sp>
    <dsp:sp modelId="{1133C705-B5FF-4B8B-BB86-7FC82E222C7A}">
      <dsp:nvSpPr>
        <dsp:cNvPr id="0" name=""/>
        <dsp:cNvSpPr/>
      </dsp:nvSpPr>
      <dsp:spPr>
        <a:xfrm>
          <a:off x="120638" y="3870866"/>
          <a:ext cx="1447800" cy="90117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4DCD98-A199-4C88-A5A3-DBCF1DCAE6E2}">
      <dsp:nvSpPr>
        <dsp:cNvPr id="0" name=""/>
        <dsp:cNvSpPr/>
      </dsp:nvSpPr>
      <dsp:spPr>
        <a:xfrm>
          <a:off x="75073" y="0"/>
          <a:ext cx="2598236" cy="820041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Мотоциклы, скутеры</a:t>
          </a:r>
        </a:p>
      </dsp:txBody>
      <dsp:txXfrm>
        <a:off x="485094" y="0"/>
        <a:ext cx="1778195" cy="820041"/>
      </dsp:txXfrm>
    </dsp:sp>
    <dsp:sp modelId="{C4AAAE64-03B7-4832-B2C2-27DA0BC15E73}">
      <dsp:nvSpPr>
        <dsp:cNvPr id="0" name=""/>
        <dsp:cNvSpPr/>
      </dsp:nvSpPr>
      <dsp:spPr>
        <a:xfrm>
          <a:off x="2455456" y="0"/>
          <a:ext cx="5662634" cy="891238"/>
        </a:xfrm>
        <a:prstGeom prst="chevron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В руках юнцов они превращаются в орудие убийства.</a:t>
          </a:r>
        </a:p>
      </dsp:txBody>
      <dsp:txXfrm>
        <a:off x="2901075" y="0"/>
        <a:ext cx="4771396" cy="891238"/>
      </dsp:txXfrm>
    </dsp:sp>
    <dsp:sp modelId="{3BB387C0-0351-459D-BB0B-14047635399F}">
      <dsp:nvSpPr>
        <dsp:cNvPr id="0" name=""/>
        <dsp:cNvSpPr/>
      </dsp:nvSpPr>
      <dsp:spPr>
        <a:xfrm>
          <a:off x="70094" y="1018239"/>
          <a:ext cx="2723899" cy="910586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Троллейбусы и автобусы</a:t>
          </a:r>
        </a:p>
      </dsp:txBody>
      <dsp:txXfrm>
        <a:off x="525387" y="1018239"/>
        <a:ext cx="1813313" cy="910586"/>
      </dsp:txXfrm>
    </dsp:sp>
    <dsp:sp modelId="{16439D82-8D74-4BE4-B448-6B364261C74F}">
      <dsp:nvSpPr>
        <dsp:cNvPr id="0" name=""/>
        <dsp:cNvSpPr/>
      </dsp:nvSpPr>
      <dsp:spPr>
        <a:xfrm>
          <a:off x="2522095" y="1057074"/>
          <a:ext cx="5652062" cy="800312"/>
        </a:xfrm>
        <a:prstGeom prst="chevron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Их неповоротливость несовместима с толчеей на остановках.</a:t>
          </a:r>
        </a:p>
      </dsp:txBody>
      <dsp:txXfrm>
        <a:off x="2922251" y="1057074"/>
        <a:ext cx="4851750" cy="800312"/>
      </dsp:txXfrm>
    </dsp:sp>
    <dsp:sp modelId="{26B251DD-CE1D-450B-992A-B2295543D4C0}">
      <dsp:nvSpPr>
        <dsp:cNvPr id="0" name=""/>
        <dsp:cNvSpPr/>
      </dsp:nvSpPr>
      <dsp:spPr>
        <a:xfrm>
          <a:off x="70094" y="2105767"/>
          <a:ext cx="2422206" cy="894631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Легковые машины</a:t>
          </a:r>
        </a:p>
      </dsp:txBody>
      <dsp:txXfrm>
        <a:off x="517410" y="2105767"/>
        <a:ext cx="1527575" cy="894631"/>
      </dsp:txXfrm>
    </dsp:sp>
    <dsp:sp modelId="{3A46704B-3CE1-41BD-A31F-AD9C6224CAE6}">
      <dsp:nvSpPr>
        <dsp:cNvPr id="0" name=""/>
        <dsp:cNvSpPr/>
      </dsp:nvSpPr>
      <dsp:spPr>
        <a:xfrm>
          <a:off x="2262957" y="2142172"/>
          <a:ext cx="5761795" cy="786788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Их водители чаще всего игнорируют правила безопасности движения.</a:t>
          </a:r>
        </a:p>
      </dsp:txBody>
      <dsp:txXfrm>
        <a:off x="2656351" y="2142172"/>
        <a:ext cx="4975007" cy="786788"/>
      </dsp:txXfrm>
    </dsp:sp>
    <dsp:sp modelId="{3DA04BA8-46AD-4882-9452-44E83B095B59}">
      <dsp:nvSpPr>
        <dsp:cNvPr id="0" name=""/>
        <dsp:cNvSpPr/>
      </dsp:nvSpPr>
      <dsp:spPr>
        <a:xfrm>
          <a:off x="119668" y="3286147"/>
          <a:ext cx="2332974" cy="851585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Трамваи   и грузовики.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 </a:t>
          </a:r>
        </a:p>
      </dsp:txBody>
      <dsp:txXfrm>
        <a:off x="545461" y="3286147"/>
        <a:ext cx="1481389" cy="851585"/>
      </dsp:txXfrm>
    </dsp:sp>
    <dsp:sp modelId="{1101714A-9418-4BDE-93C7-C5A49530898C}">
      <dsp:nvSpPr>
        <dsp:cNvPr id="0" name=""/>
        <dsp:cNvSpPr/>
      </dsp:nvSpPr>
      <dsp:spPr>
        <a:xfrm>
          <a:off x="2443027" y="3373114"/>
          <a:ext cx="5629475" cy="698849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Их</a:t>
          </a:r>
          <a:r>
            <a:rPr lang="ru-RU" sz="2000" kern="1200" baseline="0" dirty="0"/>
            <a:t> масса и длина тормозного пути не оставляют шансов на спасение.</a:t>
          </a:r>
          <a:endParaRPr lang="ru-RU" sz="2000" kern="1200" dirty="0"/>
        </a:p>
      </dsp:txBody>
      <dsp:txXfrm>
        <a:off x="2792452" y="3373114"/>
        <a:ext cx="4930626" cy="6988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361D1F-80B6-4209-90A0-E416CF4FF00E}">
      <dsp:nvSpPr>
        <dsp:cNvPr id="0" name=""/>
        <dsp:cNvSpPr/>
      </dsp:nvSpPr>
      <dsp:spPr>
        <a:xfrm>
          <a:off x="0" y="0"/>
          <a:ext cx="1143000" cy="11430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C6A175-CC51-4895-ADC2-89360154AE3F}">
      <dsp:nvSpPr>
        <dsp:cNvPr id="0" name=""/>
        <dsp:cNvSpPr/>
      </dsp:nvSpPr>
      <dsp:spPr>
        <a:xfrm>
          <a:off x="571500" y="0"/>
          <a:ext cx="7658100" cy="114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Основные  причины смерти на дорогах</a:t>
          </a:r>
        </a:p>
      </dsp:txBody>
      <dsp:txXfrm>
        <a:off x="571500" y="0"/>
        <a:ext cx="7658100" cy="1143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C939BA-68B7-4C69-B212-3E56D4643262}">
      <dsp:nvSpPr>
        <dsp:cNvPr id="0" name=""/>
        <dsp:cNvSpPr/>
      </dsp:nvSpPr>
      <dsp:spPr>
        <a:xfrm>
          <a:off x="0" y="251618"/>
          <a:ext cx="4343400" cy="434340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9520AC-1663-426B-A06A-13CCE5556ACB}">
      <dsp:nvSpPr>
        <dsp:cNvPr id="0" name=""/>
        <dsp:cNvSpPr/>
      </dsp:nvSpPr>
      <dsp:spPr>
        <a:xfrm>
          <a:off x="2166987" y="224168"/>
          <a:ext cx="5067300" cy="4343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0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15%</a:t>
          </a:r>
        </a:p>
      </dsp:txBody>
      <dsp:txXfrm>
        <a:off x="2166987" y="224168"/>
        <a:ext cx="2533650" cy="1303022"/>
      </dsp:txXfrm>
    </dsp:sp>
    <dsp:sp modelId="{AEB2E5B7-DD0F-4F36-9346-8112CE831FF7}">
      <dsp:nvSpPr>
        <dsp:cNvPr id="0" name=""/>
        <dsp:cNvSpPr/>
      </dsp:nvSpPr>
      <dsp:spPr>
        <a:xfrm>
          <a:off x="760096" y="1554641"/>
          <a:ext cx="2823207" cy="282320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9B23FF-BD9B-460A-A203-9DF5F679FEC5}">
      <dsp:nvSpPr>
        <dsp:cNvPr id="0" name=""/>
        <dsp:cNvSpPr/>
      </dsp:nvSpPr>
      <dsp:spPr>
        <a:xfrm>
          <a:off x="2171700" y="1554641"/>
          <a:ext cx="5067300" cy="28232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0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15%</a:t>
          </a:r>
        </a:p>
      </dsp:txBody>
      <dsp:txXfrm>
        <a:off x="2171700" y="1554641"/>
        <a:ext cx="2533650" cy="1303018"/>
      </dsp:txXfrm>
    </dsp:sp>
    <dsp:sp modelId="{2B05DAEF-7DD6-4AC8-972D-833D6781809F}">
      <dsp:nvSpPr>
        <dsp:cNvPr id="0" name=""/>
        <dsp:cNvSpPr/>
      </dsp:nvSpPr>
      <dsp:spPr>
        <a:xfrm>
          <a:off x="1520190" y="2857660"/>
          <a:ext cx="1303018" cy="130301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F0D23F-DF3F-4724-A9B3-E670BD55C04E}">
      <dsp:nvSpPr>
        <dsp:cNvPr id="0" name=""/>
        <dsp:cNvSpPr/>
      </dsp:nvSpPr>
      <dsp:spPr>
        <a:xfrm>
          <a:off x="2171700" y="2857660"/>
          <a:ext cx="5067300" cy="13030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000" b="1" kern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70%</a:t>
          </a:r>
        </a:p>
      </dsp:txBody>
      <dsp:txXfrm>
        <a:off x="2171700" y="2857660"/>
        <a:ext cx="2533650" cy="1303018"/>
      </dsp:txXfrm>
    </dsp:sp>
    <dsp:sp modelId="{F7489F13-7EFA-42B8-8B29-1BF030AB4F41}">
      <dsp:nvSpPr>
        <dsp:cNvPr id="0" name=""/>
        <dsp:cNvSpPr/>
      </dsp:nvSpPr>
      <dsp:spPr>
        <a:xfrm>
          <a:off x="4705350" y="251618"/>
          <a:ext cx="2533650" cy="1303022"/>
        </a:xfrm>
        <a:prstGeom prst="rect">
          <a:avLst/>
        </a:prstGeom>
        <a:noFill/>
        <a:ln w="48000" cap="flat" cmpd="thickThin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b="1" kern="1200" dirty="0">
              <a:solidFill>
                <a:srgbClr val="FF0000"/>
              </a:solidFill>
            </a:rPr>
            <a:t>Несовместимые с жизнью повреждения.</a:t>
          </a:r>
        </a:p>
      </dsp:txBody>
      <dsp:txXfrm>
        <a:off x="4705350" y="251618"/>
        <a:ext cx="2533650" cy="1303022"/>
      </dsp:txXfrm>
    </dsp:sp>
    <dsp:sp modelId="{1693128E-9424-4CA7-9BBC-ECB7279A3C87}">
      <dsp:nvSpPr>
        <dsp:cNvPr id="0" name=""/>
        <dsp:cNvSpPr/>
      </dsp:nvSpPr>
      <dsp:spPr>
        <a:xfrm>
          <a:off x="4705350" y="1554641"/>
          <a:ext cx="2533650" cy="1303018"/>
        </a:xfrm>
        <a:prstGeom prst="rect">
          <a:avLst/>
        </a:prstGeom>
        <a:noFill/>
        <a:ln w="48000" cap="flat" cmpd="thickThin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b="1" kern="1200" dirty="0">
              <a:solidFill>
                <a:srgbClr val="FF0000"/>
              </a:solidFill>
            </a:rPr>
            <a:t>Несвоевременное прибытие «Скорой помощи».</a:t>
          </a:r>
        </a:p>
      </dsp:txBody>
      <dsp:txXfrm>
        <a:off x="4705350" y="1554641"/>
        <a:ext cx="2533650" cy="1303018"/>
      </dsp:txXfrm>
    </dsp:sp>
    <dsp:sp modelId="{B9AD2D2E-6431-4C67-A38C-5D7EB1BE5716}">
      <dsp:nvSpPr>
        <dsp:cNvPr id="0" name=""/>
        <dsp:cNvSpPr/>
      </dsp:nvSpPr>
      <dsp:spPr>
        <a:xfrm>
          <a:off x="4705350" y="2857660"/>
          <a:ext cx="2533650" cy="1303018"/>
        </a:xfrm>
        <a:prstGeom prst="rect">
          <a:avLst/>
        </a:prstGeom>
        <a:noFill/>
        <a:ln w="48000" cap="flat" cmpd="thickThin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b="1" kern="1200" dirty="0">
              <a:solidFill>
                <a:srgbClr val="FF0000"/>
              </a:solidFill>
            </a:rPr>
            <a:t>Безучастность и безграмотность очевидцев</a:t>
          </a:r>
          <a:r>
            <a:rPr lang="ru-RU" sz="1600" kern="1200" dirty="0"/>
            <a:t>.</a:t>
          </a:r>
        </a:p>
      </dsp:txBody>
      <dsp:txXfrm>
        <a:off x="4705350" y="2857660"/>
        <a:ext cx="2533650" cy="130301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212D5B-DC3F-443D-AFAF-0D56DE6E7C02}">
      <dsp:nvSpPr>
        <dsp:cNvPr id="0" name=""/>
        <dsp:cNvSpPr/>
      </dsp:nvSpPr>
      <dsp:spPr>
        <a:xfrm>
          <a:off x="-20341" y="262437"/>
          <a:ext cx="1885672" cy="424591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Самое главное не суетись! Вдохни поглубже и вспомни очерёдность действий.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0" i="1" kern="1200" dirty="0"/>
            <a:t>Непродуманные и спонтанные поступки обречены на непоправимые ошибки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500" kern="1200" dirty="0"/>
        </a:p>
      </dsp:txBody>
      <dsp:txXfrm>
        <a:off x="281366" y="262437"/>
        <a:ext cx="1583965" cy="4245915"/>
      </dsp:txXfrm>
    </dsp:sp>
    <dsp:sp modelId="{712A1261-9467-4BC6-8D7D-2A76405E8CD1}">
      <dsp:nvSpPr>
        <dsp:cNvPr id="0" name=""/>
        <dsp:cNvSpPr/>
      </dsp:nvSpPr>
      <dsp:spPr>
        <a:xfrm>
          <a:off x="0" y="0"/>
          <a:ext cx="641476" cy="64147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48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1</a:t>
          </a:r>
        </a:p>
      </dsp:txBody>
      <dsp:txXfrm>
        <a:off x="93942" y="93942"/>
        <a:ext cx="453592" cy="453592"/>
      </dsp:txXfrm>
    </dsp:sp>
    <dsp:sp modelId="{DE41F861-6A75-4BF4-B044-0BE50404DEFA}">
      <dsp:nvSpPr>
        <dsp:cNvPr id="0" name=""/>
        <dsp:cNvSpPr/>
      </dsp:nvSpPr>
      <dsp:spPr>
        <a:xfrm>
          <a:off x="2075536" y="254222"/>
          <a:ext cx="1936223" cy="4158971"/>
        </a:xfrm>
        <a:prstGeom prst="rect">
          <a:avLst/>
        </a:prstGeom>
        <a:solidFill>
          <a:schemeClr val="accent4">
            <a:tint val="40000"/>
            <a:alpha val="90000"/>
            <a:hueOff val="6016468"/>
            <a:satOff val="-16464"/>
            <a:lumOff val="-573"/>
            <a:alphaOff val="0"/>
          </a:schemeClr>
        </a:solidFill>
        <a:ln w="48000" cap="flat" cmpd="thickThin" algn="ctr">
          <a:solidFill>
            <a:schemeClr val="accent4">
              <a:tint val="40000"/>
              <a:alpha val="90000"/>
              <a:hueOff val="6016468"/>
              <a:satOff val="-16464"/>
              <a:lumOff val="-5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Прежде чем начать действовать обязательно  оцени состояние </a:t>
          </a:r>
          <a:r>
            <a:rPr lang="ru-RU" sz="1400" kern="1200" dirty="0"/>
            <a:t>пострадавшего, </a:t>
          </a:r>
          <a:r>
            <a:rPr lang="ru-RU" sz="1600" kern="1200" dirty="0"/>
            <a:t>находящегося без сознания.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i="1" kern="1200" dirty="0"/>
            <a:t>Только при наличии пульса на сонной артерии пострадавшего можно повернуть на живот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 dirty="0"/>
        </a:p>
      </dsp:txBody>
      <dsp:txXfrm>
        <a:off x="2385332" y="254222"/>
        <a:ext cx="1626427" cy="4158971"/>
      </dsp:txXfrm>
    </dsp:sp>
    <dsp:sp modelId="{8DABC676-36CD-4C94-A78D-B5E77F8C49CE}">
      <dsp:nvSpPr>
        <dsp:cNvPr id="0" name=""/>
        <dsp:cNvSpPr/>
      </dsp:nvSpPr>
      <dsp:spPr>
        <a:xfrm>
          <a:off x="1812819" y="2778"/>
          <a:ext cx="641476" cy="641476"/>
        </a:xfrm>
        <a:prstGeom prst="ellipse">
          <a:avLst/>
        </a:prstGeom>
        <a:solidFill>
          <a:schemeClr val="accent4">
            <a:hueOff val="5745295"/>
            <a:satOff val="-14534"/>
            <a:lumOff val="653"/>
            <a:alphaOff val="0"/>
          </a:schemeClr>
        </a:solidFill>
        <a:ln w="48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2</a:t>
          </a:r>
        </a:p>
      </dsp:txBody>
      <dsp:txXfrm>
        <a:off x="1906761" y="96720"/>
        <a:ext cx="453592" cy="453592"/>
      </dsp:txXfrm>
    </dsp:sp>
    <dsp:sp modelId="{64A53514-FD1B-4BDC-A65A-04AFEAA720A5}">
      <dsp:nvSpPr>
        <dsp:cNvPr id="0" name=""/>
        <dsp:cNvSpPr/>
      </dsp:nvSpPr>
      <dsp:spPr>
        <a:xfrm>
          <a:off x="4285059" y="214244"/>
          <a:ext cx="1708262" cy="4247994"/>
        </a:xfrm>
        <a:prstGeom prst="rect">
          <a:avLst/>
        </a:prstGeom>
        <a:solidFill>
          <a:schemeClr val="accent4">
            <a:tint val="40000"/>
            <a:alpha val="90000"/>
            <a:hueOff val="12032936"/>
            <a:satOff val="-32929"/>
            <a:lumOff val="-1146"/>
            <a:alphaOff val="0"/>
          </a:schemeClr>
        </a:solidFill>
        <a:ln w="48000" cap="flat" cmpd="thickThin" algn="ctr">
          <a:solidFill>
            <a:schemeClr val="accent4">
              <a:tint val="40000"/>
              <a:alpha val="90000"/>
              <a:hueOff val="12032936"/>
              <a:satOff val="-32929"/>
              <a:lumOff val="-114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Только уверенные действия и четкие команды позволят взять ситуацию под контроль.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400" i="1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i="1" kern="1200" dirty="0"/>
            <a:t>Это даст возможность быстро найти помощников и оперативно скоординировать их действия.</a:t>
          </a:r>
        </a:p>
      </dsp:txBody>
      <dsp:txXfrm>
        <a:off x="4558381" y="214244"/>
        <a:ext cx="1434940" cy="4247994"/>
      </dsp:txXfrm>
    </dsp:sp>
    <dsp:sp modelId="{5B7BC2E9-F3CF-42EC-AC99-7B898ADC9C05}">
      <dsp:nvSpPr>
        <dsp:cNvPr id="0" name=""/>
        <dsp:cNvSpPr/>
      </dsp:nvSpPr>
      <dsp:spPr>
        <a:xfrm>
          <a:off x="3894081" y="2778"/>
          <a:ext cx="641476" cy="641476"/>
        </a:xfrm>
        <a:prstGeom prst="ellipse">
          <a:avLst/>
        </a:prstGeom>
        <a:solidFill>
          <a:schemeClr val="accent4">
            <a:hueOff val="11490590"/>
            <a:satOff val="-29069"/>
            <a:lumOff val="1307"/>
            <a:alphaOff val="0"/>
          </a:schemeClr>
        </a:solidFill>
        <a:ln w="48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3</a:t>
          </a:r>
        </a:p>
      </dsp:txBody>
      <dsp:txXfrm>
        <a:off x="3988023" y="96720"/>
        <a:ext cx="453592" cy="453592"/>
      </dsp:txXfrm>
    </dsp:sp>
    <dsp:sp modelId="{8A653287-E34E-49C6-A213-4AF819CB2764}">
      <dsp:nvSpPr>
        <dsp:cNvPr id="0" name=""/>
        <dsp:cNvSpPr/>
      </dsp:nvSpPr>
      <dsp:spPr>
        <a:xfrm>
          <a:off x="6138177" y="215772"/>
          <a:ext cx="2072891" cy="4263815"/>
        </a:xfrm>
        <a:prstGeom prst="rect">
          <a:avLst/>
        </a:prstGeom>
        <a:solidFill>
          <a:schemeClr val="accent4">
            <a:tint val="40000"/>
            <a:alpha val="90000"/>
            <a:hueOff val="18049404"/>
            <a:satOff val="-49393"/>
            <a:lumOff val="-1719"/>
            <a:alphaOff val="0"/>
          </a:schemeClr>
        </a:solidFill>
        <a:ln w="48000" cap="flat" cmpd="thickThin" algn="ctr">
          <a:solidFill>
            <a:schemeClr val="accent4">
              <a:tint val="40000"/>
              <a:alpha val="90000"/>
              <a:hueOff val="18049404"/>
              <a:satOff val="-49393"/>
              <a:lumOff val="-1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Если ты остался один на один с пострадавшим - не отчаивайся! Главное повернуть его на живот.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i="1" kern="1200" dirty="0"/>
            <a:t>По крайней мере в этой ситуации ты сделал самое необходимое</a:t>
          </a:r>
        </a:p>
      </dsp:txBody>
      <dsp:txXfrm>
        <a:off x="6469839" y="215772"/>
        <a:ext cx="1741228" cy="4263815"/>
      </dsp:txXfrm>
    </dsp:sp>
    <dsp:sp modelId="{BB082AD0-EA70-48A6-8FB5-63601EE5C5EC}">
      <dsp:nvSpPr>
        <dsp:cNvPr id="0" name=""/>
        <dsp:cNvSpPr/>
      </dsp:nvSpPr>
      <dsp:spPr>
        <a:xfrm>
          <a:off x="6312260" y="2778"/>
          <a:ext cx="641476" cy="641476"/>
        </a:xfrm>
        <a:prstGeom prst="ellipse">
          <a:avLst/>
        </a:prstGeom>
        <a:solidFill>
          <a:schemeClr val="accent4">
            <a:hueOff val="17235884"/>
            <a:satOff val="-43603"/>
            <a:lumOff val="1960"/>
            <a:alphaOff val="0"/>
          </a:schemeClr>
        </a:solidFill>
        <a:ln w="485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4</a:t>
          </a:r>
        </a:p>
      </dsp:txBody>
      <dsp:txXfrm>
        <a:off x="6406202" y="96720"/>
        <a:ext cx="453592" cy="45359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494C84-F806-4FC6-9907-86DF6F828D8A}">
      <dsp:nvSpPr>
        <dsp:cNvPr id="0" name=""/>
        <dsp:cNvSpPr/>
      </dsp:nvSpPr>
      <dsp:spPr>
        <a:xfrm>
          <a:off x="2774530" y="19"/>
          <a:ext cx="2940509" cy="336476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Схема оказания помощи при автодорожном происшествии, если пострадавший находится без сознания</a:t>
          </a:r>
        </a:p>
      </dsp:txBody>
      <dsp:txXfrm>
        <a:off x="3205158" y="492778"/>
        <a:ext cx="2079253" cy="2379248"/>
      </dsp:txXfrm>
    </dsp:sp>
    <dsp:sp modelId="{180ACBA1-1F7F-4DF3-863A-582F013F600F}">
      <dsp:nvSpPr>
        <dsp:cNvPr id="0" name=""/>
        <dsp:cNvSpPr/>
      </dsp:nvSpPr>
      <dsp:spPr>
        <a:xfrm rot="7868660">
          <a:off x="1327425" y="3488133"/>
          <a:ext cx="2165232" cy="5883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AA5766A-D033-483E-94AB-D681D8526EE2}">
      <dsp:nvSpPr>
        <dsp:cNvPr id="0" name=""/>
        <dsp:cNvSpPr/>
      </dsp:nvSpPr>
      <dsp:spPr>
        <a:xfrm>
          <a:off x="629333" y="3961216"/>
          <a:ext cx="2136785" cy="12727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3</a:t>
          </a:r>
          <a:r>
            <a:rPr lang="ru-RU" sz="1400" kern="1200" dirty="0"/>
            <a:t>.Очистить с помощью платка или салфетки ротовую полость.</a:t>
          </a:r>
        </a:p>
      </dsp:txBody>
      <dsp:txXfrm>
        <a:off x="666611" y="3998494"/>
        <a:ext cx="2062229" cy="1198202"/>
      </dsp:txXfrm>
    </dsp:sp>
    <dsp:sp modelId="{350112F2-3389-40B9-B0F8-BAC3EBFD184F}">
      <dsp:nvSpPr>
        <dsp:cNvPr id="0" name=""/>
        <dsp:cNvSpPr/>
      </dsp:nvSpPr>
      <dsp:spPr>
        <a:xfrm rot="9321819">
          <a:off x="1077896" y="2430348"/>
          <a:ext cx="1788940" cy="5883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2701260"/>
                <a:satOff val="5556"/>
                <a:lumOff val="-425"/>
                <a:alphaOff val="0"/>
                <a:tint val="50000"/>
                <a:satMod val="300000"/>
              </a:schemeClr>
            </a:gs>
            <a:gs pos="35000">
              <a:schemeClr val="accent2">
                <a:hueOff val="-2701260"/>
                <a:satOff val="5556"/>
                <a:lumOff val="-425"/>
                <a:alphaOff val="0"/>
                <a:tint val="37000"/>
                <a:satMod val="300000"/>
              </a:schemeClr>
            </a:gs>
            <a:gs pos="100000">
              <a:schemeClr val="accent2">
                <a:hueOff val="-2701260"/>
                <a:satOff val="5556"/>
                <a:lumOff val="-4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228062D-BE0F-4EDA-A88B-2956ABEF7968}">
      <dsp:nvSpPr>
        <dsp:cNvPr id="0" name=""/>
        <dsp:cNvSpPr/>
      </dsp:nvSpPr>
      <dsp:spPr>
        <a:xfrm>
          <a:off x="-46913" y="2461017"/>
          <a:ext cx="2412463" cy="1272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2701260"/>
                <a:satOff val="5556"/>
                <a:lumOff val="-425"/>
                <a:alphaOff val="0"/>
                <a:tint val="50000"/>
                <a:satMod val="300000"/>
              </a:schemeClr>
            </a:gs>
            <a:gs pos="35000">
              <a:schemeClr val="accent2">
                <a:hueOff val="-2701260"/>
                <a:satOff val="5556"/>
                <a:lumOff val="-425"/>
                <a:alphaOff val="0"/>
                <a:tint val="37000"/>
                <a:satMod val="300000"/>
              </a:schemeClr>
            </a:gs>
            <a:gs pos="100000">
              <a:schemeClr val="accent2">
                <a:hueOff val="-2701260"/>
                <a:satOff val="5556"/>
                <a:lumOff val="-4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2</a:t>
          </a:r>
          <a:r>
            <a:rPr lang="ru-RU" sz="1500" kern="1200" dirty="0"/>
            <a:t>.Быстрее поверните пострадавшего на живот</a:t>
          </a:r>
        </a:p>
      </dsp:txBody>
      <dsp:txXfrm>
        <a:off x="-9635" y="2498295"/>
        <a:ext cx="2337907" cy="1198225"/>
      </dsp:txXfrm>
    </dsp:sp>
    <dsp:sp modelId="{4C72A06B-3D3F-49FD-988A-A92D9F215A56}">
      <dsp:nvSpPr>
        <dsp:cNvPr id="0" name=""/>
        <dsp:cNvSpPr/>
      </dsp:nvSpPr>
      <dsp:spPr>
        <a:xfrm rot="11137781">
          <a:off x="1202635" y="1161985"/>
          <a:ext cx="1494370" cy="5883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5402520"/>
                <a:satOff val="11111"/>
                <a:lumOff val="-850"/>
                <a:alphaOff val="0"/>
                <a:tint val="50000"/>
                <a:satMod val="300000"/>
              </a:schemeClr>
            </a:gs>
            <a:gs pos="35000">
              <a:schemeClr val="accent2">
                <a:hueOff val="-5402520"/>
                <a:satOff val="11111"/>
                <a:lumOff val="-850"/>
                <a:alphaOff val="0"/>
                <a:tint val="37000"/>
                <a:satMod val="300000"/>
              </a:schemeClr>
            </a:gs>
            <a:gs pos="100000">
              <a:schemeClr val="accent2">
                <a:hueOff val="-5402520"/>
                <a:satOff val="11111"/>
                <a:lumOff val="-85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2B15CC0-D859-4247-BA86-F47A50FC089F}">
      <dsp:nvSpPr>
        <dsp:cNvPr id="0" name=""/>
        <dsp:cNvSpPr/>
      </dsp:nvSpPr>
      <dsp:spPr>
        <a:xfrm>
          <a:off x="0" y="857258"/>
          <a:ext cx="2412478" cy="10512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5402520"/>
                <a:satOff val="11111"/>
                <a:lumOff val="-850"/>
                <a:alphaOff val="0"/>
                <a:tint val="50000"/>
                <a:satMod val="300000"/>
              </a:schemeClr>
            </a:gs>
            <a:gs pos="35000">
              <a:schemeClr val="accent2">
                <a:hueOff val="-5402520"/>
                <a:satOff val="11111"/>
                <a:lumOff val="-850"/>
                <a:alphaOff val="0"/>
                <a:tint val="37000"/>
                <a:satMod val="300000"/>
              </a:schemeClr>
            </a:gs>
            <a:gs pos="100000">
              <a:schemeClr val="accent2">
                <a:hueOff val="-5402520"/>
                <a:satOff val="11111"/>
                <a:lumOff val="-85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1</a:t>
          </a:r>
          <a:r>
            <a:rPr lang="ru-RU" sz="1400" kern="1200" dirty="0"/>
            <a:t>.Убедитесь в наличии пульса на сонной артерии и реакции зрачков на свет</a:t>
          </a:r>
        </a:p>
      </dsp:txBody>
      <dsp:txXfrm>
        <a:off x="30790" y="888048"/>
        <a:ext cx="2350898" cy="989664"/>
      </dsp:txXfrm>
    </dsp:sp>
    <dsp:sp modelId="{C4435713-CA4F-4C54-85E9-4124407081EA}">
      <dsp:nvSpPr>
        <dsp:cNvPr id="0" name=""/>
        <dsp:cNvSpPr/>
      </dsp:nvSpPr>
      <dsp:spPr>
        <a:xfrm rot="5642251">
          <a:off x="3274786" y="3944420"/>
          <a:ext cx="1579138" cy="5883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8103780"/>
                <a:satOff val="16667"/>
                <a:lumOff val="-1274"/>
                <a:alphaOff val="0"/>
                <a:tint val="50000"/>
                <a:satMod val="300000"/>
              </a:schemeClr>
            </a:gs>
            <a:gs pos="35000">
              <a:schemeClr val="accent2">
                <a:hueOff val="-8103780"/>
                <a:satOff val="16667"/>
                <a:lumOff val="-1274"/>
                <a:alphaOff val="0"/>
                <a:tint val="37000"/>
                <a:satMod val="300000"/>
              </a:schemeClr>
            </a:gs>
            <a:gs pos="100000">
              <a:schemeClr val="accent2">
                <a:hueOff val="-8103780"/>
                <a:satOff val="16667"/>
                <a:lumOff val="-127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119E423-FE09-4B73-9E78-EE607B2F2A16}">
      <dsp:nvSpPr>
        <dsp:cNvPr id="0" name=""/>
        <dsp:cNvSpPr/>
      </dsp:nvSpPr>
      <dsp:spPr>
        <a:xfrm>
          <a:off x="2843927" y="4448159"/>
          <a:ext cx="2329670" cy="1156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8103780"/>
                <a:satOff val="16667"/>
                <a:lumOff val="-1274"/>
                <a:alphaOff val="0"/>
                <a:tint val="50000"/>
                <a:satMod val="300000"/>
              </a:schemeClr>
            </a:gs>
            <a:gs pos="35000">
              <a:schemeClr val="accent2">
                <a:hueOff val="-8103780"/>
                <a:satOff val="16667"/>
                <a:lumOff val="-1274"/>
                <a:alphaOff val="0"/>
                <a:tint val="37000"/>
                <a:satMod val="300000"/>
              </a:schemeClr>
            </a:gs>
            <a:gs pos="100000">
              <a:schemeClr val="accent2">
                <a:hueOff val="-8103780"/>
                <a:satOff val="16667"/>
                <a:lumOff val="-127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4</a:t>
          </a:r>
          <a:r>
            <a:rPr lang="ru-RU" sz="1500" kern="1200" dirty="0"/>
            <a:t>.При кровотечении наложить кровоостанавливающие жгуты.</a:t>
          </a:r>
        </a:p>
      </dsp:txBody>
      <dsp:txXfrm>
        <a:off x="2877789" y="4482021"/>
        <a:ext cx="2261946" cy="1088404"/>
      </dsp:txXfrm>
    </dsp:sp>
    <dsp:sp modelId="{A8D598DD-6A5D-45B5-BD70-90AAABFE7DF9}">
      <dsp:nvSpPr>
        <dsp:cNvPr id="0" name=""/>
        <dsp:cNvSpPr/>
      </dsp:nvSpPr>
      <dsp:spPr>
        <a:xfrm rot="21360232">
          <a:off x="5797407" y="1227452"/>
          <a:ext cx="1497071" cy="5883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10805041"/>
                <a:satOff val="22223"/>
                <a:lumOff val="-1699"/>
                <a:alphaOff val="0"/>
                <a:tint val="50000"/>
                <a:satMod val="300000"/>
              </a:schemeClr>
            </a:gs>
            <a:gs pos="35000">
              <a:schemeClr val="accent2">
                <a:hueOff val="-10805041"/>
                <a:satOff val="22223"/>
                <a:lumOff val="-1699"/>
                <a:alphaOff val="0"/>
                <a:tint val="37000"/>
                <a:satMod val="300000"/>
              </a:schemeClr>
            </a:gs>
            <a:gs pos="100000">
              <a:schemeClr val="accent2">
                <a:hueOff val="-10805041"/>
                <a:satOff val="22223"/>
                <a:lumOff val="-169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7902E66-0D3A-49D8-8C02-79D800B01F97}">
      <dsp:nvSpPr>
        <dsp:cNvPr id="0" name=""/>
        <dsp:cNvSpPr/>
      </dsp:nvSpPr>
      <dsp:spPr>
        <a:xfrm>
          <a:off x="6255691" y="835136"/>
          <a:ext cx="2073935" cy="12686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0805041"/>
                <a:satOff val="22223"/>
                <a:lumOff val="-1699"/>
                <a:alphaOff val="0"/>
                <a:tint val="50000"/>
                <a:satMod val="300000"/>
              </a:schemeClr>
            </a:gs>
            <a:gs pos="35000">
              <a:schemeClr val="accent2">
                <a:hueOff val="-10805041"/>
                <a:satOff val="22223"/>
                <a:lumOff val="-1699"/>
                <a:alphaOff val="0"/>
                <a:tint val="37000"/>
                <a:satMod val="300000"/>
              </a:schemeClr>
            </a:gs>
            <a:gs pos="100000">
              <a:schemeClr val="accent2">
                <a:hueOff val="-10805041"/>
                <a:satOff val="22223"/>
                <a:lumOff val="-169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7</a:t>
          </a:r>
          <a:r>
            <a:rPr lang="ru-RU" sz="2700" kern="1200" dirty="0"/>
            <a:t>. </a:t>
          </a:r>
          <a:r>
            <a:rPr lang="ru-RU" sz="1800" kern="1200" dirty="0"/>
            <a:t>Вызвать «Скорую помощь»</a:t>
          </a:r>
        </a:p>
      </dsp:txBody>
      <dsp:txXfrm>
        <a:off x="6292850" y="872295"/>
        <a:ext cx="1999617" cy="1194370"/>
      </dsp:txXfrm>
    </dsp:sp>
    <dsp:sp modelId="{5C8F5527-E9B2-4DED-B791-E7680129A024}">
      <dsp:nvSpPr>
        <dsp:cNvPr id="0" name=""/>
        <dsp:cNvSpPr/>
      </dsp:nvSpPr>
      <dsp:spPr>
        <a:xfrm rot="1438765">
          <a:off x="5632564" y="2391867"/>
          <a:ext cx="1737313" cy="5883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13506300"/>
                <a:satOff val="27778"/>
                <a:lumOff val="-2124"/>
                <a:alphaOff val="0"/>
                <a:tint val="50000"/>
                <a:satMod val="300000"/>
              </a:schemeClr>
            </a:gs>
            <a:gs pos="35000">
              <a:schemeClr val="accent2">
                <a:hueOff val="-13506300"/>
                <a:satOff val="27778"/>
                <a:lumOff val="-2124"/>
                <a:alphaOff val="0"/>
                <a:tint val="37000"/>
                <a:satMod val="300000"/>
              </a:schemeClr>
            </a:gs>
            <a:gs pos="100000">
              <a:schemeClr val="accent2">
                <a:hueOff val="-13506300"/>
                <a:satOff val="27778"/>
                <a:lumOff val="-212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C2B5A10-5C07-407D-B8EF-B964580C00F9}">
      <dsp:nvSpPr>
        <dsp:cNvPr id="0" name=""/>
        <dsp:cNvSpPr/>
      </dsp:nvSpPr>
      <dsp:spPr>
        <a:xfrm>
          <a:off x="6260170" y="2402716"/>
          <a:ext cx="2069469" cy="12727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3506300"/>
                <a:satOff val="27778"/>
                <a:lumOff val="-2124"/>
                <a:alphaOff val="0"/>
                <a:tint val="50000"/>
                <a:satMod val="300000"/>
              </a:schemeClr>
            </a:gs>
            <a:gs pos="35000">
              <a:schemeClr val="accent2">
                <a:hueOff val="-13506300"/>
                <a:satOff val="27778"/>
                <a:lumOff val="-2124"/>
                <a:alphaOff val="0"/>
                <a:tint val="37000"/>
                <a:satMod val="300000"/>
              </a:schemeClr>
            </a:gs>
            <a:gs pos="100000">
              <a:schemeClr val="accent2">
                <a:hueOff val="-13506300"/>
                <a:satOff val="27778"/>
                <a:lumOff val="-212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 </a:t>
          </a:r>
          <a:r>
            <a:rPr lang="ru-RU" sz="2000" kern="1200" dirty="0"/>
            <a:t>6</a:t>
          </a:r>
          <a:r>
            <a:rPr lang="ru-RU" sz="1700" kern="1200" dirty="0"/>
            <a:t>.При подозрении на переломы  конечностей наложить шины.</a:t>
          </a:r>
        </a:p>
      </dsp:txBody>
      <dsp:txXfrm>
        <a:off x="6297447" y="2439993"/>
        <a:ext cx="1994915" cy="1198192"/>
      </dsp:txXfrm>
    </dsp:sp>
    <dsp:sp modelId="{A3383D92-CCB8-4D4D-A306-AA99040E6FE7}">
      <dsp:nvSpPr>
        <dsp:cNvPr id="0" name=""/>
        <dsp:cNvSpPr/>
      </dsp:nvSpPr>
      <dsp:spPr>
        <a:xfrm rot="3132158">
          <a:off x="4921335" y="3482840"/>
          <a:ext cx="1896118" cy="58838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16207560"/>
                <a:satOff val="33334"/>
                <a:lumOff val="-2549"/>
                <a:alphaOff val="0"/>
                <a:tint val="50000"/>
                <a:satMod val="300000"/>
              </a:schemeClr>
            </a:gs>
            <a:gs pos="35000">
              <a:schemeClr val="accent2">
                <a:hueOff val="-16207560"/>
                <a:satOff val="33334"/>
                <a:lumOff val="-2549"/>
                <a:alphaOff val="0"/>
                <a:tint val="37000"/>
                <a:satMod val="300000"/>
              </a:schemeClr>
            </a:gs>
            <a:gs pos="100000">
              <a:schemeClr val="accent2">
                <a:hueOff val="-16207560"/>
                <a:satOff val="33334"/>
                <a:lumOff val="-2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D3A22B8-6E1D-4A1B-9535-EDA89040EB99}">
      <dsp:nvSpPr>
        <dsp:cNvPr id="0" name=""/>
        <dsp:cNvSpPr/>
      </dsp:nvSpPr>
      <dsp:spPr>
        <a:xfrm>
          <a:off x="5329240" y="3948115"/>
          <a:ext cx="2242383" cy="11561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-16207560"/>
                <a:satOff val="33334"/>
                <a:lumOff val="-2549"/>
                <a:alphaOff val="0"/>
                <a:tint val="50000"/>
                <a:satMod val="300000"/>
              </a:schemeClr>
            </a:gs>
            <a:gs pos="35000">
              <a:schemeClr val="accent2">
                <a:hueOff val="-16207560"/>
                <a:satOff val="33334"/>
                <a:lumOff val="-2549"/>
                <a:alphaOff val="0"/>
                <a:tint val="37000"/>
                <a:satMod val="300000"/>
              </a:schemeClr>
            </a:gs>
            <a:gs pos="100000">
              <a:schemeClr val="accent2">
                <a:hueOff val="-16207560"/>
                <a:satOff val="33334"/>
                <a:lumOff val="-2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/>
            <a:t>5</a:t>
          </a:r>
          <a:r>
            <a:rPr lang="ru-RU" sz="1700" kern="1200" dirty="0"/>
            <a:t>.На раны наложить стерильные повязки.</a:t>
          </a:r>
        </a:p>
      </dsp:txBody>
      <dsp:txXfrm>
        <a:off x="5363101" y="3981976"/>
        <a:ext cx="2174661" cy="1088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A7A79-3084-45E5-BCD6-7EC2A015A15A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B6A4D-CD57-4BDE-8195-132DEC3040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9595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6A4D-CD57-4BDE-8195-132DEC3040D6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6A4D-CD57-4BDE-8195-132DEC3040D6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6A4D-CD57-4BDE-8195-132DEC3040D6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B6A4D-CD57-4BDE-8195-132DEC3040D6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459873-EF08-45B6-8C86-6E2761C73B92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3E9B1B-AA3A-4378-92F1-90E2371360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9873-EF08-45B6-8C86-6E2761C73B92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E9B1B-AA3A-4378-92F1-90E2371360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8C459873-EF08-45B6-8C86-6E2761C73B92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3E9B1B-AA3A-4378-92F1-90E2371360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9873-EF08-45B6-8C86-6E2761C73B92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E9B1B-AA3A-4378-92F1-90E2371360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459873-EF08-45B6-8C86-6E2761C73B92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C13E9B1B-AA3A-4378-92F1-90E2371360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9873-EF08-45B6-8C86-6E2761C73B92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E9B1B-AA3A-4378-92F1-90E2371360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9873-EF08-45B6-8C86-6E2761C73B92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E9B1B-AA3A-4378-92F1-90E2371360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9873-EF08-45B6-8C86-6E2761C73B92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E9B1B-AA3A-4378-92F1-90E2371360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459873-EF08-45B6-8C86-6E2761C73B92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E9B1B-AA3A-4378-92F1-90E2371360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9873-EF08-45B6-8C86-6E2761C73B92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E9B1B-AA3A-4378-92F1-90E2371360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9873-EF08-45B6-8C86-6E2761C73B92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E9B1B-AA3A-4378-92F1-90E23713603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C459873-EF08-45B6-8C86-6E2761C73B92}" type="datetimeFigureOut">
              <a:rPr lang="ru-RU" smtClean="0"/>
              <a:pPr/>
              <a:t>24.06.2017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13E9B1B-AA3A-4378-92F1-90E23713603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10.wmf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10" Type="http://schemas.openxmlformats.org/officeDocument/2006/relationships/slide" Target="slide9.xml"/><Relationship Id="rId4" Type="http://schemas.openxmlformats.org/officeDocument/2006/relationships/image" Target="../media/image11.jpeg"/><Relationship Id="rId9" Type="http://schemas.microsoft.com/office/2007/relationships/diagramDrawing" Target="../diagrams/drawing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image" Target="../media/image12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3.jpe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47173756"/>
              </p:ext>
            </p:extLst>
          </p:nvPr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685800" y="714357"/>
          <a:ext cx="7772400" cy="2886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Рисунок 5" descr="index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00035" y="444976"/>
            <a:ext cx="1148502" cy="1555264"/>
          </a:xfrm>
          <a:prstGeom prst="rect">
            <a:avLst/>
          </a:prstGeom>
        </p:spPr>
      </p:pic>
      <p:pic>
        <p:nvPicPr>
          <p:cNvPr id="7" name="Рисунок 6" descr="80821063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1406" y="5143512"/>
            <a:ext cx="1571636" cy="157163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0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42909" y="0"/>
            <a:ext cx="8679717" cy="6858000"/>
          </a:xfrm>
          <a:prstGeom prst="rect">
            <a:avLst/>
          </a:prstGeom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4294967295"/>
          </p:nvPr>
        </p:nvGraphicFramePr>
        <p:xfrm>
          <a:off x="0" y="214290"/>
          <a:ext cx="8143900" cy="6242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cover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Травматический шок</a:t>
            </a:r>
            <a:br>
              <a:rPr lang="ru-RU" dirty="0"/>
            </a:br>
            <a:r>
              <a:rPr lang="ru-RU" sz="20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шок- это комплекс ответных реакций организма, направленный на достижение одной цели- выжить.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5329246" cy="4829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6072198" y="1571612"/>
          <a:ext cx="2500330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оказания первой помощи при травматическом шоке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28596" y="1571612"/>
          <a:ext cx="825820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3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r>
              <a:rPr lang="ru-RU" dirty="0"/>
              <a:t>ЗАПОМНИ!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57200" y="1000108"/>
          <a:ext cx="7239000" cy="54562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l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Остановка артериального кровотечения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85721" y="1571612"/>
          <a:ext cx="7786742" cy="2143663"/>
        </p:xfrm>
        <a:graphic>
          <a:graphicData uri="http://schemas.openxmlformats.org/drawingml/2006/table">
            <a:tbl>
              <a:tblPr/>
              <a:tblGrid>
                <a:gridCol w="77867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0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70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Блокировать артериальное давление, максимально сгибая поврежденную конечность. При этом в сгиб сустава надо положить плотный валик, свернутый из бинта или другого материала. Максимальное сгибание конечностей при остановке кровотечения из артерий предплечья (а), плеча (б), бедра (в), голени (г)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51" name="Рисунок 115" descr="Максимальное сгибание конечностей при остановке кровотечения из артерий предплечья (а), плеча (б), бедра (в), голени (г)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5786" y="3786189"/>
            <a:ext cx="7143800" cy="2566265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 spd="slow">
    <p:whee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44"/>
            <a:ext cx="7239000" cy="1357314"/>
          </a:xfrm>
        </p:spPr>
        <p:txBody>
          <a:bodyPr>
            <a:normAutofit fontScale="90000"/>
          </a:bodyPr>
          <a:lstStyle/>
          <a:p>
            <a:pPr lvl="0" algn="just" fontAlgn="base">
              <a:spcAft>
                <a:spcPct val="0"/>
              </a:spcAft>
            </a:pPr>
            <a:br>
              <a:rPr lang="ru-RU" sz="2000" cap="none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br>
              <a:rPr lang="ru-RU" sz="2000" cap="none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br>
              <a:rPr lang="ru-RU" sz="2000" cap="none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br>
              <a:rPr lang="ru-RU" sz="2000" cap="none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br>
              <a:rPr lang="ru-RU" sz="2000" cap="none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br>
              <a:rPr lang="ru-RU" sz="2000" cap="none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cap="none" dirty="0">
                <a:ln>
                  <a:noFill/>
                </a:ln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При серьезных повреждениях артерии и очень сильном кровотечении накладывают жгут выше места ранения, притом обязательно на ткань или одежду. После остановки кровотечения продолжать затягивать жгут не надо, так как чрезмерное давление может привести к нежелательным осложнениям.</a:t>
            </a:r>
            <a:endParaRPr lang="ru-RU" dirty="0"/>
          </a:p>
        </p:txBody>
      </p:sp>
      <p:pic>
        <p:nvPicPr>
          <p:cNvPr id="4" name="Рисунок 122" descr="Кровоостанавливающий жгут (а) и его заменители из поясного ремня (б) и платка-закрутки (в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79776" y="3071810"/>
            <a:ext cx="7478372" cy="257256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571472" y="5723769"/>
            <a:ext cx="742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Кровоостанавливающий жгут (а) и его заменители</a:t>
            </a:r>
            <a:r>
              <a:rPr kumimoji="0" lang="ru-RU" b="0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из поясного ремня (б) и платка-закрутки (в)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Главные признаки клинической смерти или внезапной остановки сердца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9416"/>
          <a:ext cx="72390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0" dirty="0">
                <a:solidFill>
                  <a:srgbClr val="FF0000"/>
                </a:solidFill>
              </a:rPr>
              <a:t>Три заповеди, как не упустить шанс на спасение пострадавшего в состоянии клинической смерти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9416"/>
          <a:ext cx="72390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pli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14290"/>
            <a:ext cx="82868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" name="Содержимое 9"/>
          <p:cNvGraphicFramePr>
            <a:graphicFrameLocks noGrp="1"/>
          </p:cNvGraphicFramePr>
          <p:nvPr>
            <p:ph idx="4294967295"/>
          </p:nvPr>
        </p:nvGraphicFramePr>
        <p:xfrm>
          <a:off x="547710" y="642918"/>
          <a:ext cx="8239132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circl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11" t="16733" r="5050" b="29138"/>
          <a:stretch>
            <a:fillRect/>
          </a:stretch>
        </p:blipFill>
        <p:spPr bwMode="auto">
          <a:xfrm>
            <a:off x="785786" y="1071546"/>
            <a:ext cx="685804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1571612"/>
            <a:ext cx="738664" cy="507209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Схема оказания помощи пострадавшему при ДТП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44" y="142852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Закрепление изученного: Если у </a:t>
            </a:r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пострадавшего нет признаков жизни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43042" y="2214554"/>
            <a:ext cx="1357322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Убедиться в отсутствии реакции на свет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43306" y="2214554"/>
            <a:ext cx="1500198" cy="7694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100" dirty="0"/>
              <a:t>Убедиться в отсутствии пульса на сонной артерии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43570" y="2143117"/>
            <a:ext cx="1143008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/>
              <a:t>Нанести удар кулаком по грудине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57356" y="4110343"/>
            <a:ext cx="1143008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Приподнять ноги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00430" y="4071942"/>
            <a:ext cx="1500198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Сделать вдох искусственного дыхания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00694" y="4110343"/>
            <a:ext cx="142876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/>
              <a:t>Начать непрямой массаж сердца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00298" y="6072206"/>
            <a:ext cx="1643074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dirty="0"/>
              <a:t>Приложить холод к голове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43438" y="6110607"/>
            <a:ext cx="121444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200" dirty="0"/>
              <a:t>Продолжить реанимацию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358214" y="142852"/>
            <a:ext cx="396262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</a:t>
            </a:r>
          </a:p>
          <a:p>
            <a:r>
              <a:rPr lang="ru-RU" dirty="0">
                <a:solidFill>
                  <a:schemeClr val="bg1"/>
                </a:solidFill>
              </a:rPr>
              <a:t>Л</a:t>
            </a:r>
          </a:p>
          <a:p>
            <a:r>
              <a:rPr lang="ru-RU" dirty="0">
                <a:solidFill>
                  <a:schemeClr val="bg1"/>
                </a:solidFill>
              </a:rPr>
              <a:t>Г</a:t>
            </a:r>
          </a:p>
          <a:p>
            <a:r>
              <a:rPr lang="ru-RU" dirty="0">
                <a:solidFill>
                  <a:schemeClr val="bg1"/>
                </a:solidFill>
              </a:rPr>
              <a:t>О</a:t>
            </a:r>
          </a:p>
          <a:p>
            <a:r>
              <a:rPr lang="ru-RU" dirty="0">
                <a:solidFill>
                  <a:schemeClr val="bg1"/>
                </a:solidFill>
              </a:rPr>
              <a:t>Р</a:t>
            </a:r>
          </a:p>
          <a:p>
            <a:r>
              <a:rPr lang="ru-RU" dirty="0">
                <a:solidFill>
                  <a:schemeClr val="bg1"/>
                </a:solidFill>
              </a:rPr>
              <a:t>И</a:t>
            </a:r>
          </a:p>
          <a:p>
            <a:r>
              <a:rPr lang="ru-RU" dirty="0">
                <a:solidFill>
                  <a:schemeClr val="bg1"/>
                </a:solidFill>
              </a:rPr>
              <a:t>Т</a:t>
            </a:r>
          </a:p>
          <a:p>
            <a:r>
              <a:rPr lang="ru-RU" dirty="0">
                <a:solidFill>
                  <a:schemeClr val="bg1"/>
                </a:solidFill>
              </a:rPr>
              <a:t>М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П</a:t>
            </a:r>
          </a:p>
          <a:p>
            <a:r>
              <a:rPr lang="ru-RU" dirty="0">
                <a:solidFill>
                  <a:schemeClr val="bg1"/>
                </a:solidFill>
              </a:rPr>
              <a:t>Е</a:t>
            </a:r>
          </a:p>
          <a:p>
            <a:r>
              <a:rPr lang="ru-RU" dirty="0">
                <a:solidFill>
                  <a:schemeClr val="bg1"/>
                </a:solidFill>
              </a:rPr>
              <a:t>Р</a:t>
            </a:r>
          </a:p>
          <a:p>
            <a:r>
              <a:rPr lang="ru-RU" dirty="0">
                <a:solidFill>
                  <a:schemeClr val="bg1"/>
                </a:solidFill>
              </a:rPr>
              <a:t>В</a:t>
            </a:r>
          </a:p>
          <a:p>
            <a:r>
              <a:rPr lang="ru-RU" dirty="0">
                <a:solidFill>
                  <a:schemeClr val="bg1"/>
                </a:solidFill>
              </a:rPr>
              <a:t>О</a:t>
            </a:r>
          </a:p>
          <a:p>
            <a:r>
              <a:rPr lang="ru-RU" dirty="0">
                <a:solidFill>
                  <a:schemeClr val="bg1"/>
                </a:solidFill>
              </a:rPr>
              <a:t>Й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П</a:t>
            </a:r>
          </a:p>
          <a:p>
            <a:r>
              <a:rPr lang="ru-RU" dirty="0">
                <a:solidFill>
                  <a:schemeClr val="bg1"/>
                </a:solidFill>
              </a:rPr>
              <a:t>О</a:t>
            </a:r>
          </a:p>
          <a:p>
            <a:r>
              <a:rPr lang="ru-RU" dirty="0">
                <a:solidFill>
                  <a:schemeClr val="bg1"/>
                </a:solidFill>
              </a:rPr>
              <a:t>М</a:t>
            </a:r>
          </a:p>
          <a:p>
            <a:r>
              <a:rPr lang="ru-RU" dirty="0">
                <a:solidFill>
                  <a:schemeClr val="bg1"/>
                </a:solidFill>
              </a:rPr>
              <a:t>О</a:t>
            </a:r>
          </a:p>
          <a:p>
            <a:r>
              <a:rPr lang="ru-RU" dirty="0">
                <a:solidFill>
                  <a:schemeClr val="bg1"/>
                </a:solidFill>
              </a:rPr>
              <a:t>Щ</a:t>
            </a:r>
          </a:p>
          <a:p>
            <a:r>
              <a:rPr lang="ru-RU" dirty="0">
                <a:solidFill>
                  <a:schemeClr val="bg1"/>
                </a:solidFill>
              </a:rPr>
              <a:t>И</a:t>
            </a:r>
          </a:p>
        </p:txBody>
      </p:sp>
    </p:spTree>
  </p:cSld>
  <p:clrMapOvr>
    <a:masterClrMapping/>
  </p:clrMapOvr>
  <p:transition spd="slow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1" descr="MPj040147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14314"/>
            <a:ext cx="9144000" cy="857232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700" b="1" dirty="0">
                <a:solidFill>
                  <a:srgbClr val="FF0000"/>
                </a:solidFill>
              </a:rPr>
            </a:br>
            <a:br>
              <a:rPr lang="ru-RU" sz="2700" dirty="0">
                <a:solidFill>
                  <a:srgbClr val="FF0000"/>
                </a:solidFill>
              </a:rPr>
            </a:br>
            <a:br>
              <a:rPr lang="ru-RU" sz="2700" dirty="0">
                <a:solidFill>
                  <a:srgbClr val="FF0000"/>
                </a:solidFill>
              </a:rPr>
            </a:br>
            <a:br>
              <a:rPr lang="ru-RU" sz="2700" dirty="0">
                <a:solidFill>
                  <a:srgbClr val="FF0000"/>
                </a:solidFill>
              </a:rPr>
            </a:br>
            <a:r>
              <a:rPr lang="ru-RU" sz="2700" b="1" dirty="0">
                <a:solidFill>
                  <a:srgbClr val="FF0000"/>
                </a:solidFill>
              </a:rPr>
              <a:t>Автодорожный травматизм занимает третье место в мире среди причин смертности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500034" y="928670"/>
          <a:ext cx="8215370" cy="5929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15" t="66504" r="5445" b="3239"/>
          <a:stretch>
            <a:fillRect/>
          </a:stretch>
        </p:blipFill>
        <p:spPr bwMode="auto">
          <a:xfrm>
            <a:off x="990358" y="2500306"/>
            <a:ext cx="686779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8429652" y="197346"/>
            <a:ext cx="50006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А</a:t>
            </a:r>
          </a:p>
          <a:p>
            <a:r>
              <a:rPr lang="ru-RU" b="1" dirty="0">
                <a:solidFill>
                  <a:schemeClr val="bg1"/>
                </a:solidFill>
              </a:rPr>
              <a:t>Л</a:t>
            </a:r>
          </a:p>
          <a:p>
            <a:r>
              <a:rPr lang="ru-RU" b="1" dirty="0">
                <a:solidFill>
                  <a:schemeClr val="bg1"/>
                </a:solidFill>
              </a:rPr>
              <a:t>Г</a:t>
            </a:r>
          </a:p>
          <a:p>
            <a:r>
              <a:rPr lang="ru-RU" b="1" dirty="0">
                <a:solidFill>
                  <a:schemeClr val="bg1"/>
                </a:solidFill>
              </a:rPr>
              <a:t>О</a:t>
            </a:r>
          </a:p>
          <a:p>
            <a:r>
              <a:rPr lang="ru-RU" b="1" dirty="0">
                <a:solidFill>
                  <a:schemeClr val="bg1"/>
                </a:solidFill>
              </a:rPr>
              <a:t>Р</a:t>
            </a:r>
          </a:p>
          <a:p>
            <a:r>
              <a:rPr lang="ru-RU" b="1" dirty="0">
                <a:solidFill>
                  <a:schemeClr val="bg1"/>
                </a:solidFill>
              </a:rPr>
              <a:t>И</a:t>
            </a:r>
          </a:p>
          <a:p>
            <a:r>
              <a:rPr lang="ru-RU" b="1" dirty="0">
                <a:solidFill>
                  <a:schemeClr val="bg1"/>
                </a:solidFill>
              </a:rPr>
              <a:t>Т</a:t>
            </a:r>
          </a:p>
          <a:p>
            <a:r>
              <a:rPr lang="ru-RU" b="1" dirty="0">
                <a:solidFill>
                  <a:schemeClr val="bg1"/>
                </a:solidFill>
              </a:rPr>
              <a:t>М</a:t>
            </a:r>
          </a:p>
          <a:p>
            <a:endParaRPr lang="ru-RU" b="1" dirty="0">
              <a:solidFill>
                <a:schemeClr val="bg1"/>
              </a:solidFill>
            </a:endParaRPr>
          </a:p>
          <a:p>
            <a:endParaRPr lang="ru-RU" b="1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П</a:t>
            </a:r>
          </a:p>
          <a:p>
            <a:r>
              <a:rPr lang="ru-RU" b="1" dirty="0">
                <a:solidFill>
                  <a:schemeClr val="bg1"/>
                </a:solidFill>
              </a:rPr>
              <a:t>Е</a:t>
            </a:r>
          </a:p>
          <a:p>
            <a:r>
              <a:rPr lang="ru-RU" b="1" dirty="0">
                <a:solidFill>
                  <a:schemeClr val="bg1"/>
                </a:solidFill>
              </a:rPr>
              <a:t>Р</a:t>
            </a:r>
          </a:p>
          <a:p>
            <a:r>
              <a:rPr lang="ru-RU" b="1" dirty="0">
                <a:solidFill>
                  <a:schemeClr val="bg1"/>
                </a:solidFill>
              </a:rPr>
              <a:t>В</a:t>
            </a:r>
          </a:p>
          <a:p>
            <a:r>
              <a:rPr lang="ru-RU" b="1" dirty="0">
                <a:solidFill>
                  <a:schemeClr val="bg1"/>
                </a:solidFill>
              </a:rPr>
              <a:t>О</a:t>
            </a:r>
          </a:p>
          <a:p>
            <a:r>
              <a:rPr lang="ru-RU" b="1" dirty="0">
                <a:solidFill>
                  <a:schemeClr val="bg1"/>
                </a:solidFill>
              </a:rPr>
              <a:t>Й</a:t>
            </a:r>
          </a:p>
          <a:p>
            <a:endParaRPr lang="ru-RU" b="1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П</a:t>
            </a:r>
          </a:p>
          <a:p>
            <a:r>
              <a:rPr lang="ru-RU" b="1" dirty="0">
                <a:solidFill>
                  <a:schemeClr val="bg1"/>
                </a:solidFill>
              </a:rPr>
              <a:t>О</a:t>
            </a:r>
          </a:p>
          <a:p>
            <a:r>
              <a:rPr lang="ru-RU" b="1" dirty="0">
                <a:solidFill>
                  <a:schemeClr val="bg1"/>
                </a:solidFill>
              </a:rPr>
              <a:t>М</a:t>
            </a:r>
          </a:p>
          <a:p>
            <a:r>
              <a:rPr lang="ru-RU" b="1" dirty="0">
                <a:solidFill>
                  <a:schemeClr val="bg1"/>
                </a:solidFill>
              </a:rPr>
              <a:t>О</a:t>
            </a:r>
          </a:p>
          <a:p>
            <a:r>
              <a:rPr lang="ru-RU" b="1" dirty="0">
                <a:solidFill>
                  <a:schemeClr val="bg1"/>
                </a:solidFill>
              </a:rPr>
              <a:t>Щ</a:t>
            </a:r>
          </a:p>
          <a:p>
            <a:r>
              <a:rPr lang="ru-RU" b="1" dirty="0">
                <a:solidFill>
                  <a:schemeClr val="bg1"/>
                </a:solidFill>
              </a:rPr>
              <a:t>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85728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Схема оказания помощи пострадавшему при ДТП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2500306"/>
            <a:ext cx="5643602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ПОЯВИЛОСЬ СОЗНАНИЕ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4857760"/>
            <a:ext cx="1714512" cy="121444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000" b="1" dirty="0"/>
              <a:t>ПРИ КРОВОТЕЧЕНИИ НАЛОЖИТЬ ЖГУТ И ВЛОЖИТЬЗАПИСКУ С УКАЗАНИЕМ ВРЕМЕНИ НАЛОЖЕНИЯ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43240" y="4857760"/>
            <a:ext cx="1500198" cy="55399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000" b="1" dirty="0"/>
              <a:t>НА РАНУ НАЛОЖИТЬ ПОВЯЗКУ</a:t>
            </a:r>
          </a:p>
          <a:p>
            <a:pPr algn="ctr"/>
            <a:endParaRPr lang="ru-RU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4786314" y="4857760"/>
            <a:ext cx="1285884" cy="4001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000" b="1" dirty="0"/>
              <a:t>ОБЕЗБОЛИТЬ</a:t>
            </a:r>
          </a:p>
          <a:p>
            <a:pPr algn="ctr"/>
            <a:endParaRPr lang="ru-RU" sz="1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86512" y="4786322"/>
            <a:ext cx="1428760" cy="86177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000" b="1" dirty="0"/>
              <a:t>НАЛОЖИТЬ ШИНЫ ПРИ ПЕРЕЛОМАХ КОСТЕЙ КОНЕЧНОСТЕЙ</a:t>
            </a:r>
          </a:p>
          <a:p>
            <a:endParaRPr lang="ru-RU" sz="1000" b="1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642918"/>
            <a:ext cx="7841141" cy="5018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00166" y="714356"/>
            <a:ext cx="61436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Запомни! Как быстро и правильно ты будешь действовать в </a:t>
            </a:r>
          </a:p>
          <a:p>
            <a:pPr algn="ctr"/>
            <a:r>
              <a:rPr lang="ru-RU" sz="4000" b="1" dirty="0">
                <a:solidFill>
                  <a:srgbClr val="FF0000"/>
                </a:solidFill>
              </a:rPr>
              <a:t>случае ДТП зависит жизнь пострадавшего!</a:t>
            </a:r>
          </a:p>
        </p:txBody>
      </p:sp>
    </p:spTree>
  </p:cSld>
  <p:clrMapOvr>
    <a:masterClrMapping/>
  </p:clrMapOvr>
  <p:transition spd="slow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Школьный травматизм в России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трелка вниз 3"/>
          <p:cNvSpPr/>
          <p:nvPr/>
        </p:nvSpPr>
        <p:spPr>
          <a:xfrm>
            <a:off x="4071934" y="1142984"/>
            <a:ext cx="928694" cy="57150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  </a:t>
            </a:r>
          </a:p>
        </p:txBody>
      </p:sp>
    </p:spTree>
  </p:cSld>
  <p:clrMapOvr>
    <a:masterClrMapping/>
  </p:clrMapOvr>
  <p:transition spd="slow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410" y="2500306"/>
            <a:ext cx="6966590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7" descr="MCj03985530000[1]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6112512" y="214290"/>
            <a:ext cx="3031487" cy="16430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132_bi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5" y="2928934"/>
            <a:ext cx="3500462" cy="36880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320040"/>
            <a:ext cx="6715172" cy="1143000"/>
          </a:xfrm>
          <a:scene3d>
            <a:camera prst="isometricOffAxis1Right"/>
            <a:lightRig rig="threePt" dir="t"/>
          </a:scene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опасные для пешеходов виды городского транспорта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785926"/>
          <a:ext cx="8286808" cy="4643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Прямоугольник 5">
            <a:hlinkClick r:id="rId10" action="ppaction://hlinksldjump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hlinkClick r:id="rId10" action="ppaction://hlinksldjump"/>
          </p:cNvPr>
          <p:cNvSpPr/>
          <p:nvPr/>
        </p:nvSpPr>
        <p:spPr>
          <a:xfrm>
            <a:off x="152400" y="152400"/>
            <a:ext cx="9144000" cy="6858000"/>
          </a:xfrm>
          <a:prstGeom prst="rect">
            <a:avLst/>
          </a:prstGeom>
          <a:solidFill>
            <a:srgbClr val="4F81B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slow">
    <p:strips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42844" y="1500174"/>
            <a:ext cx="1000132" cy="1000132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Четыре заповеди,  как сохранить жизнь пострадавшему до прибытия спасательных служб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29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26274" y="0"/>
            <a:ext cx="1817809" cy="13572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290"/>
          <a:ext cx="8329642" cy="60985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pull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89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Понятие о черепно -мозговой травме и коматозном состоянии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329642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фото\S80026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791" y="428604"/>
            <a:ext cx="7524803" cy="56436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r>
              <a:rPr lang="ru-RU" dirty="0"/>
              <a:t>Запомни!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blinds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1141</TotalTime>
  <Words>1212</Words>
  <Application>Microsoft Office PowerPoint</Application>
  <PresentationFormat>Экран (4:3)</PresentationFormat>
  <Paragraphs>208</Paragraphs>
  <Slides>21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Times New Roman</vt:lpstr>
      <vt:lpstr>Verdana</vt:lpstr>
      <vt:lpstr>Wingdings</vt:lpstr>
      <vt:lpstr>Wingdings 2</vt:lpstr>
      <vt:lpstr>Изящная</vt:lpstr>
      <vt:lpstr>Презентация PowerPoint</vt:lpstr>
      <vt:lpstr>    Автодорожный травматизм занимает третье место в мире среди причин смертности </vt:lpstr>
      <vt:lpstr>Школьный травматизм в России</vt:lpstr>
      <vt:lpstr>Наиболее опасные для пешеходов виды городского транспорта</vt:lpstr>
      <vt:lpstr>Презентация PowerPoint</vt:lpstr>
      <vt:lpstr>Четыре заповеди,  как сохранить жизнь пострадавшему до прибытия спасательных служб</vt:lpstr>
      <vt:lpstr> </vt:lpstr>
      <vt:lpstr>Понятие о черепно -мозговой травме и коматозном состоянии</vt:lpstr>
      <vt:lpstr>Запомни!</vt:lpstr>
      <vt:lpstr>Презентация PowerPoint</vt:lpstr>
      <vt:lpstr>Травматический шок шок- это комплекс ответных реакций организма, направленный на достижение одной цели- выжить.</vt:lpstr>
      <vt:lpstr>Схема оказания первой помощи при травматическом шоке</vt:lpstr>
      <vt:lpstr>ЗАПОМНИ!</vt:lpstr>
      <vt:lpstr>Остановка артериального кровотечения</vt:lpstr>
      <vt:lpstr>      При серьезных повреждениях артерии и очень сильном кровотечении накладывают жгут выше места ранения, притом обязательно на ткань или одежду. После остановки кровотечения продолжать затягивать жгут не надо, так как чрезмерное давление может привести к нежелательным осложнениям.</vt:lpstr>
      <vt:lpstr>Главные признаки клинической смерти или внезапной остановки сердца</vt:lpstr>
      <vt:lpstr>Три заповеди, как не упустить шанс на спасение пострадавшего в состоянии клинической смерти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Администратор безопасности</cp:lastModifiedBy>
  <cp:revision>130</cp:revision>
  <dcterms:created xsi:type="dcterms:W3CDTF">2008-11-02T18:15:09Z</dcterms:created>
  <dcterms:modified xsi:type="dcterms:W3CDTF">2017-06-24T05:24:47Z</dcterms:modified>
</cp:coreProperties>
</file>