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5" r:id="rId8"/>
    <p:sldId id="266" r:id="rId9"/>
    <p:sldId id="262" r:id="rId10"/>
    <p:sldId id="264" r:id="rId11"/>
    <p:sldId id="271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blind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  <p:transition spd="slow" advClick="0" advTm="15000">
    <p:blind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F274B34-3171-4EFB-B602-FF54C6C17A4D}" type="datetimeFigureOut">
              <a:rPr lang="ru-RU" smtClean="0"/>
              <a:pPr/>
              <a:t>26.06.2017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7E078BB-9CC1-40D6-A85A-053BDF4629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5000">
    <p:blinds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1;&#1086;&#1089;&#1089;\Desktop\&#1076;&#1077;&#1090;&#1089;&#1082;&#1072;&#1103;%20&#1084;&#1091;&#1079;&#1099;&#1082;&#1072;\kolobok-struve-minus2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rgbClr val="00B050"/>
                </a:solidFill>
                <a:latin typeface="Monotype Corsiva" pitchFamily="66" charset="0"/>
              </a:rPr>
              <a:t>Краткосрочный экологический  мини проект по ОО «ПР»  в старшей группе </a:t>
            </a:r>
            <a:endParaRPr lang="ru-RU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2214554"/>
            <a:ext cx="6072230" cy="10001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«О чем молчат деревья»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4157270"/>
          <p:cNvPicPr>
            <a:picLocks noChangeAspect="1"/>
          </p:cNvPicPr>
          <p:nvPr/>
        </p:nvPicPr>
        <p:blipFill>
          <a:blip r:embed="rId3" cstate="screen"/>
          <a:srcRect t="11458" b="7291"/>
          <a:stretch>
            <a:fillRect/>
          </a:stretch>
        </p:blipFill>
        <p:spPr>
          <a:xfrm>
            <a:off x="3428992" y="3071810"/>
            <a:ext cx="2849009" cy="33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kolobok-struve-minus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715272" y="3429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798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Аппликация «Осеннее дерево»</a:t>
            </a:r>
            <a:endParaRPr lang="ru-RU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Использование природного материала</a:t>
            </a:r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IMG_20161018_16264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428736"/>
            <a:ext cx="4040188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IMG_20161018_162700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1428737"/>
            <a:ext cx="4041775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6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Содержимое 18" descr="IMG_20161026_09581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786314" y="3714752"/>
            <a:ext cx="3240630" cy="2901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66"/>
            <a:ext cx="4829180" cy="185738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cs typeface="Aharoni" pitchFamily="2" charset="-79"/>
              </a:rPr>
              <a:t>Экспериментально– исследовательская  деятельность</a:t>
            </a:r>
            <a:endParaRPr lang="ru-RU" sz="36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8" name="Содержимое 17" descr="IMG_20161026_09442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28596" y="2643182"/>
            <a:ext cx="3686172" cy="3300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9" descr="IMG_20161010_1127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387977" y="571480"/>
            <a:ext cx="3756023" cy="2817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9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43362" cy="8699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Работа с родителями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286388"/>
            <a:ext cx="3829048" cy="71438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70C0"/>
                </a:solidFill>
                <a:latin typeface="Monotype Corsiva" pitchFamily="66" charset="0"/>
              </a:rPr>
              <a:t>Оформление гербария : «Листочки наших деревьев» </a:t>
            </a:r>
            <a:endParaRPr lang="ru-RU" sz="1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6072206"/>
            <a:ext cx="4041775" cy="57150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Monotype Corsiva" pitchFamily="66" charset="0"/>
              </a:rPr>
              <a:t>Придумывание сказки : «Почему молчит дерево»</a:t>
            </a:r>
            <a:endParaRPr lang="ru-RU" sz="20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IMG_20161024_145227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357158" y="1500173"/>
            <a:ext cx="3729520" cy="3500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IMG_20161024_145259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5857884" y="2357430"/>
            <a:ext cx="293606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161024_1457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29058" y="142852"/>
            <a:ext cx="3571868" cy="2678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7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71504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Итог проекта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1329"/>
            <a:ext cx="4186238" cy="66178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cs typeface="Aharoni" pitchFamily="2" charset="-79"/>
              </a:rPr>
              <a:t>Показ презентации </a:t>
            </a:r>
          </a:p>
          <a:p>
            <a:endParaRPr lang="ru-RU" b="1" dirty="0">
              <a:cs typeface="Aharoni" pitchFamily="2" charset="-79"/>
            </a:endParaRPr>
          </a:p>
        </p:txBody>
      </p:sp>
      <p:pic>
        <p:nvPicPr>
          <p:cNvPr id="6" name="Рисунок 5" descr="slid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428868"/>
            <a:ext cx="5214974" cy="39112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7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3763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Спасибо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FF00"/>
                </a:solidFill>
                <a:latin typeface="Arial Black" pitchFamily="34" charset="0"/>
              </a:rPr>
              <a:t>за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  <a:latin typeface="Arial Black" pitchFamily="34" charset="0"/>
              </a:rPr>
              <a:t>внимание!!!</a:t>
            </a:r>
            <a:endParaRPr lang="ru-RU" sz="4400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Earths_Birth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6248" y="3857628"/>
            <a:ext cx="2721348" cy="2732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78621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Monotype Corsiva" pitchFamily="66" charset="0"/>
              </a:rPr>
              <a:t>Дети старшей группы часто ломают  ветки деревьев. Беседы и объяснения воспитателя, почему этого делать нельзя, положительного результата не принесли. Вспомнила китайскую пословицу: «Расскажи – и я забуду, покажи – и я запомню, дай попробовать и я пойму». Поэтому проектно-исследовательская деятельность заняла свое место в системе работы группы, ведь каждый ребенок - маленький исследователь, который с радостью и удивлением открывает для себя окружающий мир.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Проблема 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murz_les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4643446"/>
            <a:ext cx="6215106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25000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1643073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Расширение и обобщение знаний детей о разнообразии деревьев, о их пользе :в процессе бесед, наблюдений, чтений познавательной литературы, экспериментирования.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3042" y="642918"/>
            <a:ext cx="5572164" cy="78581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Цель проекта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5151552-personaje-de-dibujos-animados-arbol--ilustracion-vectori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14744" y="3357562"/>
            <a:ext cx="2375671" cy="3188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0512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- формировать у детей представление о деревьях и их пользе для человека</a:t>
            </a:r>
          </a:p>
          <a:p>
            <a:r>
              <a:rPr lang="ru-RU" dirty="0" smtClean="0">
                <a:latin typeface="Monotype Corsiva" pitchFamily="66" charset="0"/>
              </a:rPr>
              <a:t>-развивать познавательный интерес ко всему живому, любознательность, наблюдательность, желание получать новые знания; </a:t>
            </a:r>
          </a:p>
          <a:p>
            <a:r>
              <a:rPr lang="ru-RU" dirty="0" smtClean="0">
                <a:latin typeface="Monotype Corsiva" pitchFamily="66" charset="0"/>
              </a:rPr>
              <a:t>-привлечь родителей к участию в проекте для воспитания экологической культуры в семье.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Задачи проекта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104792982_w200_h200_cid836124_pid59955349-4b2e5d6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4214818"/>
            <a:ext cx="1813500" cy="23400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ransition spd="slow" advClick="0" advTm="1800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Monotype Corsiva" pitchFamily="66" charset="0"/>
              </a:rPr>
              <a:t>Дети получили представления о разнообразных функция деревьев, об использовании его человеком.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Знакомы с деревьями, растущими на территории детского сада и их функциями.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 Ознакомлены с некоторыми целебными свойствами деревьев,  для здоровья человека.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Родителями оказана помощь в оформлении гербария «Листочки наших деревьев»</a:t>
            </a:r>
          </a:p>
          <a:p>
            <a:pPr lvl="0"/>
            <a:r>
              <a:rPr lang="ru-RU" dirty="0" smtClean="0">
                <a:latin typeface="Monotype Corsiva" pitchFamily="66" charset="0"/>
              </a:rPr>
              <a:t>Многие родители знают и применяют целебные свойства деревьев для оздоровления детей .</a:t>
            </a:r>
          </a:p>
          <a:p>
            <a:r>
              <a:rPr lang="ru-RU" dirty="0" smtClean="0">
                <a:latin typeface="Monotype Corsiva" pitchFamily="66" charset="0"/>
              </a:rPr>
              <a:t> Оформлена выставка поделки из природного материала.</a:t>
            </a:r>
          </a:p>
          <a:p>
            <a:r>
              <a:rPr lang="ru-RU" dirty="0" smtClean="0">
                <a:latin typeface="Monotype Corsiva" pitchFamily="66" charset="0"/>
              </a:rPr>
              <a:t> Педагоги осуществляют инновационную деятельность повышают    профессиональный уровень, расширяют свой экологический кругозор.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0882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Ожидаемый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результат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25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57364"/>
            <a:ext cx="5972188" cy="45005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Формирование у детей экологического мышления.</a:t>
            </a:r>
          </a:p>
          <a:p>
            <a:r>
              <a:rPr lang="ru-RU" dirty="0" smtClean="0">
                <a:latin typeface="Monotype Corsiva" pitchFamily="66" charset="0"/>
              </a:rPr>
              <a:t>Развитие умственных способностей детей, которые проявляются в умении экспериментировать, анализировать, делать выводы.</a:t>
            </a:r>
          </a:p>
          <a:p>
            <a:r>
              <a:rPr lang="ru-RU" dirty="0" smtClean="0">
                <a:latin typeface="Monotype Corsiva" pitchFamily="66" charset="0"/>
              </a:rPr>
              <a:t>Понимание необходимости бережного и заботливого отношение к природе.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4543428" cy="9890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Значимость</a:t>
            </a:r>
            <a:b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проекта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2071406_осень-дерево-падение-листьев-фон-векто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71480"/>
            <a:ext cx="2428892" cy="5643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500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4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4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4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4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4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accel="1000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8"/>
            <a:ext cx="6043626" cy="5000660"/>
          </a:xfrm>
        </p:spPr>
        <p:txBody>
          <a:bodyPr>
            <a:normAutofit fontScale="92500" lnSpcReduction="10000"/>
          </a:bodyPr>
          <a:lstStyle/>
          <a:p>
            <a:r>
              <a:rPr lang="ru-RU" u="sng" dirty="0" smtClean="0">
                <a:latin typeface="Monotype Corsiva" pitchFamily="66" charset="0"/>
              </a:rPr>
              <a:t>Чтение</a:t>
            </a:r>
            <a:r>
              <a:rPr lang="ru-RU" dirty="0" smtClean="0">
                <a:latin typeface="Monotype Corsiva" pitchFamily="66" charset="0"/>
              </a:rPr>
              <a:t> художественной литературы, нравственных сказок по теме. </a:t>
            </a:r>
          </a:p>
          <a:p>
            <a:r>
              <a:rPr lang="ru-RU" u="sng" dirty="0" smtClean="0">
                <a:latin typeface="Monotype Corsiva" pitchFamily="66" charset="0"/>
              </a:rPr>
              <a:t>Рассматривание</a:t>
            </a:r>
            <a:r>
              <a:rPr lang="ru-RU" dirty="0" smtClean="0">
                <a:latin typeface="Monotype Corsiva" pitchFamily="66" charset="0"/>
              </a:rPr>
              <a:t> иллюстраций деревьев в разные времена года.</a:t>
            </a:r>
          </a:p>
          <a:p>
            <a:r>
              <a:rPr lang="ru-RU" u="sng" dirty="0" smtClean="0">
                <a:latin typeface="Monotype Corsiva" pitchFamily="66" charset="0"/>
              </a:rPr>
              <a:t>Наблюдения </a:t>
            </a:r>
            <a:r>
              <a:rPr lang="ru-RU" dirty="0" smtClean="0">
                <a:latin typeface="Monotype Corsiva" pitchFamily="66" charset="0"/>
              </a:rPr>
              <a:t>за деревьями на территории детского сада.</a:t>
            </a:r>
          </a:p>
          <a:p>
            <a:r>
              <a:rPr lang="ru-RU" u="sng" dirty="0" smtClean="0">
                <a:latin typeface="Monotype Corsiva" pitchFamily="66" charset="0"/>
              </a:rPr>
              <a:t>Беседы:</a:t>
            </a:r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«Для чего дереву солнце», «Как человек использует деревья» «Деревья доктора», «Где деревьям лучше живется - в лесу или в городе», «Чем питаются деревья», «Деревья –наши друзья?» </a:t>
            </a:r>
          </a:p>
          <a:p>
            <a:r>
              <a:rPr lang="ru-RU" u="sng" dirty="0" smtClean="0">
                <a:latin typeface="Monotype Corsiva" pitchFamily="66" charset="0"/>
              </a:rPr>
              <a:t>Составление «Круга полезности»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2122" cy="108266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Образовательная деятельность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IMG_20161018_16275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072198" y="357166"/>
            <a:ext cx="2768223" cy="36909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28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5"/>
            <a:ext cx="3900486" cy="3286147"/>
          </a:xfrm>
        </p:spPr>
        <p:txBody>
          <a:bodyPr>
            <a:normAutofit/>
          </a:bodyPr>
          <a:lstStyle/>
          <a:p>
            <a:r>
              <a:rPr lang="ru-RU" u="sng" dirty="0" smtClean="0">
                <a:latin typeface="Monotype Corsiva" pitchFamily="66" charset="0"/>
              </a:rPr>
              <a:t>Экологические игры:</a:t>
            </a:r>
            <a:endParaRPr lang="ru-RU" dirty="0" smtClean="0">
              <a:latin typeface="Monotype Corsiva" pitchFamily="66" charset="0"/>
            </a:endParaRPr>
          </a:p>
          <a:p>
            <a:r>
              <a:rPr lang="ru-RU" dirty="0" smtClean="0">
                <a:latin typeface="Monotype Corsiva" pitchFamily="66" charset="0"/>
              </a:rPr>
              <a:t>«Слово на ладошке», «Похлопали – потопали»;</a:t>
            </a:r>
          </a:p>
          <a:p>
            <a:r>
              <a:rPr lang="ru-RU" dirty="0" smtClean="0">
                <a:latin typeface="Monotype Corsiva" pitchFamily="66" charset="0"/>
              </a:rPr>
              <a:t>«Найди дерево по листочку»,«Что сначала, что потом»;</a:t>
            </a:r>
          </a:p>
          <a:p>
            <a:r>
              <a:rPr lang="ru-RU" dirty="0" smtClean="0">
                <a:latin typeface="Monotype Corsiva" pitchFamily="66" charset="0"/>
              </a:rPr>
              <a:t>«Четвертый лишний».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86370" cy="10826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Игровая деятельность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Рисунок 3" descr="IMG_20161026_0901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29124" y="3786190"/>
            <a:ext cx="3786182" cy="2839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6" descr="IMG_20161010_1135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500042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9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Продуктивная деятельность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Рисование(печатание листьями) «Осенний лес»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Выполнение барельефа( </a:t>
            </a:r>
            <a:r>
              <a:rPr lang="ru-RU" b="1" dirty="0" err="1" smtClean="0">
                <a:solidFill>
                  <a:srgbClr val="C00000"/>
                </a:solidFill>
                <a:latin typeface="Monotype Corsiva" pitchFamily="66" charset="0"/>
              </a:rPr>
              <a:t>пластинография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) «Деревья нашего участка»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8" name="Содержимое 17" descr="IMG_20161018_162616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285860"/>
            <a:ext cx="3996000" cy="3611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Содержимое 18" descr="IMG_20161018_162626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645025" y="1285861"/>
            <a:ext cx="4041775" cy="3645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7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build="p" animBg="1"/>
      <p:bldP spid="12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301</TotalTime>
  <Words>377</Words>
  <Application>Microsoft Office PowerPoint</Application>
  <PresentationFormat>Экран (4:3)</PresentationFormat>
  <Paragraphs>48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   Краткосрочный экологический  мини проект по ОО «ПР»  в старшей группе </vt:lpstr>
      <vt:lpstr> Проблема </vt:lpstr>
      <vt:lpstr>Цель проекта</vt:lpstr>
      <vt:lpstr>Задачи проекта</vt:lpstr>
      <vt:lpstr>Ожидаемый  результат</vt:lpstr>
      <vt:lpstr>Значимость  проекта</vt:lpstr>
      <vt:lpstr>Образовательная деятельность</vt:lpstr>
      <vt:lpstr>Игровая деятельность</vt:lpstr>
      <vt:lpstr>  Продуктивная деятельность</vt:lpstr>
      <vt:lpstr>Слайд 10</vt:lpstr>
      <vt:lpstr>Экспериментально– исследовательская  деятельность</vt:lpstr>
      <vt:lpstr>Работа с родителями</vt:lpstr>
      <vt:lpstr>Итог проекта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</dc:title>
  <dc:creator>Босс</dc:creator>
  <cp:lastModifiedBy>Босс</cp:lastModifiedBy>
  <cp:revision>40</cp:revision>
  <dcterms:created xsi:type="dcterms:W3CDTF">2016-10-25T15:20:17Z</dcterms:created>
  <dcterms:modified xsi:type="dcterms:W3CDTF">2017-06-26T07:56:22Z</dcterms:modified>
</cp:coreProperties>
</file>