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image30.jpg" descr="3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411760" y="476672"/>
            <a:ext cx="1300464" cy="1435261"/>
          </a:xfrm>
          <a:prstGeom prst="rect">
            <a:avLst/>
          </a:prstGeom>
          <a:ln/>
        </p:spPr>
      </p:pic>
      <p:pic>
        <p:nvPicPr>
          <p:cNvPr id="7" name="image11.jpg" descr="4"/>
          <p:cNvPicPr/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067944" y="404664"/>
            <a:ext cx="1300464" cy="1516283"/>
          </a:xfrm>
          <a:prstGeom prst="rect">
            <a:avLst/>
          </a:prstGeom>
          <a:ln/>
        </p:spPr>
      </p:pic>
      <p:pic>
        <p:nvPicPr>
          <p:cNvPr id="2051" name="image13.jpg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4075" y="485775"/>
            <a:ext cx="12954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image8.jpg" descr="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04664"/>
            <a:ext cx="13684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image22.jpg" descr="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1988840"/>
            <a:ext cx="129698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image4.jpg" descr="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1988840"/>
            <a:ext cx="122396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image39.jpg" descr="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280" y="404664"/>
            <a:ext cx="122396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30.jpg" descr="3"/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601293" y="3635921"/>
            <a:ext cx="1300464" cy="1435261"/>
          </a:xfrm>
          <a:prstGeom prst="rect">
            <a:avLst/>
          </a:prstGeom>
          <a:ln/>
        </p:spPr>
      </p:pic>
      <p:pic>
        <p:nvPicPr>
          <p:cNvPr id="15" name="image11.jpg" descr="4"/>
          <p:cNvPicPr/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257477" y="3563913"/>
            <a:ext cx="1300464" cy="1516283"/>
          </a:xfrm>
          <a:prstGeom prst="rect">
            <a:avLst/>
          </a:prstGeom>
          <a:ln/>
        </p:spPr>
      </p:pic>
      <p:pic>
        <p:nvPicPr>
          <p:cNvPr id="16" name="image13.jpg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645024"/>
            <a:ext cx="12954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8.jpg" descr="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97637" y="3563913"/>
            <a:ext cx="13684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age39.jpg" descr="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81813" y="3563913"/>
            <a:ext cx="122396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mage22.jpg" descr="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5085184"/>
            <a:ext cx="129698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image4.jpg" descr="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27784" y="5157192"/>
            <a:ext cx="122396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mage20.jpg"/>
          <p:cNvPicPr>
            <a:picLocks noGrp="1"/>
          </p:cNvPicPr>
          <p:nvPr>
            <p:ph idx="1"/>
          </p:nvPr>
        </p:nvPicPr>
        <p:blipFill>
          <a:blip r:embed="rId2" cstate="print"/>
          <a:srcRect t="1330"/>
          <a:stretch>
            <a:fillRect/>
          </a:stretch>
        </p:blipFill>
        <p:spPr>
          <a:xfrm>
            <a:off x="683568" y="476672"/>
            <a:ext cx="7848872" cy="5760640"/>
          </a:xfrm>
          <a:prstGeom prst="rect">
            <a:avLst/>
          </a:prstGeom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Климкина</dc:creator>
  <cp:lastModifiedBy>Елена Климкина</cp:lastModifiedBy>
  <cp:revision>4</cp:revision>
  <dcterms:created xsi:type="dcterms:W3CDTF">2017-06-30T07:17:08Z</dcterms:created>
  <dcterms:modified xsi:type="dcterms:W3CDTF">2017-06-30T07:39:37Z</dcterms:modified>
</cp:coreProperties>
</file>